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70" r:id="rId15"/>
    <p:sldId id="268" r:id="rId16"/>
  </p:sldIdLst>
  <p:sldSz cx="12192000" cy="6858000"/>
  <p:notesSz cx="6858000" cy="9144000"/>
  <p:embeddedFontLst>
    <p:embeddedFont>
      <p:font typeface="Arial Rounded MT Bold" panose="020F0704030504030204" pitchFamily="34" charset="0"/>
      <p:regular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0101"/>
    <a:srgbClr val="422C16"/>
    <a:srgbClr val="0C788E"/>
    <a:srgbClr val="025198"/>
    <a:srgbClr val="000099"/>
    <a:srgbClr val="1C1C1C"/>
    <a:srgbClr val="660066"/>
    <a:srgbClr val="000058"/>
    <a:srgbClr val="2E1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52" autoAdjust="0"/>
  </p:normalViewPr>
  <p:slideViewPr>
    <p:cSldViewPr showGuides="1">
      <p:cViewPr varScale="1">
        <p:scale>
          <a:sx n="55" d="100"/>
          <a:sy n="55" d="100"/>
        </p:scale>
        <p:origin x="48" y="35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21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D67B2-78B3-417C-8ADB-691E402CCE7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375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6057D-A6A6-448B-8FA0-07881533655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4388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862A1D-55A1-4789-BF0F-B8D905E3066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9947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12153-9825-4252-AA87-1298A40ACA2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7431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01C299-2192-42DC-90C9-CA40AA2D717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7413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9624-EB28-4190-8D0B-2A3B6DCAC29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46173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8D6F6-D68C-45AD-AB8E-CC28D216439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0750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884B2-84F8-4FC1-8849-9E0647B26F0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889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0CD8A-2AAE-4D99-8ABE-AF17E8A5806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4133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CE3F2-F3CD-4007-A36B-7802B8AA843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7267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815E7-4FC8-4486-ACF6-712CEC8CDEC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9112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rgbClr val="6F0101"/>
            </a:gs>
            <a:gs pos="34000">
              <a:srgbClr val="C00000"/>
            </a:gs>
            <a:gs pos="100000">
              <a:srgbClr val="6F0101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9339F42-5212-46CB-94C7-D72B6D6CAC96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5943600" y="1706940"/>
            <a:ext cx="4838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kern="0" dirty="0">
                <a:solidFill>
                  <a:srgbClr val="FFFF00"/>
                </a:solidFill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Do Not Kill the Innocent and Righteous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E51F39-6989-1EA1-9C71-91F6B7BDF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143000"/>
            <a:ext cx="2527300" cy="381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F7B271-2A51-5DA3-D643-33F317C4EE9C}"/>
              </a:ext>
            </a:extLst>
          </p:cNvPr>
          <p:cNvSpPr txBox="1"/>
          <p:nvPr/>
        </p:nvSpPr>
        <p:spPr>
          <a:xfrm>
            <a:off x="539750" y="59436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b="1" dirty="0">
                <a:solidFill>
                  <a:schemeClr val="accent1"/>
                </a:solidFill>
                <a:effectLst/>
                <a:latin typeface="+mn-lt"/>
              </a:rPr>
              <a:t>Credit: National Right to Life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13CC0D-5024-B157-A095-C3BED24AADF1}"/>
              </a:ext>
            </a:extLst>
          </p:cNvPr>
          <p:cNvSpPr txBox="1"/>
          <p:nvPr/>
        </p:nvSpPr>
        <p:spPr>
          <a:xfrm>
            <a:off x="9041024" y="6019800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5DD70A-9298-5C4E-C4D3-DCFE0FE7BF2D}"/>
              </a:ext>
            </a:extLst>
          </p:cNvPr>
          <p:cNvSpPr txBox="1"/>
          <p:nvPr/>
        </p:nvSpPr>
        <p:spPr>
          <a:xfrm>
            <a:off x="3962400" y="990600"/>
            <a:ext cx="7543800" cy="4085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Life</a:t>
            </a:r>
          </a:p>
          <a:p>
            <a:pPr marL="274320" marR="0" indent="-274320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Exodus 23:7 - Do not kill the innocent and righteous.</a:t>
            </a:r>
          </a:p>
          <a:p>
            <a:pPr marL="274320" indent="-274320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Proverbs 6:16,17 – God hates hands that shed innocent blood.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Deuteronomy 27:25 – Cursed is the one who takes a bribe to slay an innocent person.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Genesis 9:2-6 – People may kill plants and animals but must not shed man's blood.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1371600" y="304800"/>
            <a:ext cx="937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+mn-lt"/>
              </a:rPr>
              <a:t>Legalizing Abortion Is: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936221-B22F-9D5F-C100-B1FD1077EE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9" r="27428"/>
          <a:stretch/>
        </p:blipFill>
        <p:spPr>
          <a:xfrm>
            <a:off x="457200" y="1206500"/>
            <a:ext cx="32766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7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5DD70A-9298-5C4E-C4D3-DCFE0FE7BF2D}"/>
              </a:ext>
            </a:extLst>
          </p:cNvPr>
          <p:cNvSpPr txBox="1"/>
          <p:nvPr/>
        </p:nvSpPr>
        <p:spPr>
          <a:xfrm>
            <a:off x="4191000" y="990600"/>
            <a:ext cx="7315200" cy="4008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Life</a:t>
            </a:r>
          </a:p>
          <a:p>
            <a:pPr algn="ctr"/>
            <a:r>
              <a:rPr lang="en-US" sz="2800" b="1" dirty="0">
                <a:latin typeface="+mn-lt"/>
              </a:rPr>
              <a:t>Anti Government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1 Peter 2:13,14 – Rulers are sent by God for the punishment of evildoers and for the praise of those who do good. 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13:1-4 – The authorities are appointed by God. … For he is God's minister to you for good … an avenger to execute wrath on him who practices evil.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1371600" y="304800"/>
            <a:ext cx="937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+mn-lt"/>
              </a:rPr>
              <a:t>Legalizing Abortion Is: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18339C-DE14-8933-FA16-50CD8CE86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333375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4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5DD70A-9298-5C4E-C4D3-DCFE0FE7BF2D}"/>
              </a:ext>
            </a:extLst>
          </p:cNvPr>
          <p:cNvSpPr txBox="1"/>
          <p:nvPr/>
        </p:nvSpPr>
        <p:spPr>
          <a:xfrm>
            <a:off x="4191000" y="990600"/>
            <a:ext cx="7315200" cy="4439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Life</a:t>
            </a:r>
          </a:p>
          <a:p>
            <a:pPr algn="ctr"/>
            <a:r>
              <a:rPr lang="en-US" sz="2800" b="1" dirty="0">
                <a:latin typeface="+mn-lt"/>
              </a:rPr>
              <a:t>Anti Government</a:t>
            </a:r>
          </a:p>
          <a:p>
            <a:pPr algn="ctr"/>
            <a:r>
              <a:rPr lang="en-US" sz="2800" b="1" dirty="0">
                <a:latin typeface="+mn-lt"/>
              </a:rPr>
              <a:t>Anti Mother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Luke 1:43 – A woman who has conceived is a “mother” even before childbirth.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Titus 2:4 – Women should learn to love their children.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1:31,32; 2 Timothy 3:3 – God opposes those “without natural affection.”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1371600" y="304800"/>
            <a:ext cx="937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+mn-lt"/>
              </a:rPr>
              <a:t>Legalizing Abortion Is: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2B3B9D-3D0B-2673-434C-8B97E09C2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66800"/>
            <a:ext cx="32004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2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5DD70A-9298-5C4E-C4D3-DCFE0FE7BF2D}"/>
              </a:ext>
            </a:extLst>
          </p:cNvPr>
          <p:cNvSpPr txBox="1"/>
          <p:nvPr/>
        </p:nvSpPr>
        <p:spPr>
          <a:xfrm>
            <a:off x="3962400" y="990600"/>
            <a:ext cx="7543800" cy="5732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Life</a:t>
            </a:r>
          </a:p>
          <a:p>
            <a:pPr algn="ctr"/>
            <a:r>
              <a:rPr lang="en-US" sz="2800" b="1" dirty="0">
                <a:latin typeface="+mn-lt"/>
              </a:rPr>
              <a:t>Anti Government</a:t>
            </a:r>
          </a:p>
          <a:p>
            <a:pPr algn="ctr"/>
            <a:r>
              <a:rPr lang="en-US" sz="2800" b="1" dirty="0">
                <a:latin typeface="+mn-lt"/>
              </a:rPr>
              <a:t>Anti Mother</a:t>
            </a:r>
          </a:p>
          <a:p>
            <a:pPr marL="274320" indent="-27432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Father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Psalm 127:3-5; 128:3-5 – Fathers should appreciate children as a heritage and reward from the Lord. 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1 Timothy 5:8 – Fathers should provide for their own. If not, they are worse than unbelievers.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6:4 – Fathers should raise their children in the training and admonition of the Lord.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1371600" y="304800"/>
            <a:ext cx="937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+mn-lt"/>
              </a:rPr>
              <a:t>Legalizing Abortion Is: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B0F4E-5957-F03B-976C-C8CE2728A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70" y="1143000"/>
            <a:ext cx="304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34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5DD70A-9298-5C4E-C4D3-DCFE0FE7BF2D}"/>
              </a:ext>
            </a:extLst>
          </p:cNvPr>
          <p:cNvSpPr txBox="1"/>
          <p:nvPr/>
        </p:nvSpPr>
        <p:spPr>
          <a:xfrm>
            <a:off x="4267200" y="990600"/>
            <a:ext cx="7239000" cy="3147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Life</a:t>
            </a:r>
          </a:p>
          <a:p>
            <a:pPr algn="ctr"/>
            <a:r>
              <a:rPr lang="en-US" sz="2800" b="1" dirty="0">
                <a:latin typeface="+mn-lt"/>
              </a:rPr>
              <a:t>Anti Government</a:t>
            </a:r>
          </a:p>
          <a:p>
            <a:pPr algn="ctr"/>
            <a:r>
              <a:rPr lang="en-US" sz="2800" b="1" dirty="0">
                <a:latin typeface="+mn-lt"/>
              </a:rPr>
              <a:t>Anti Mother</a:t>
            </a:r>
          </a:p>
          <a:p>
            <a:pPr marL="274320" indent="-27432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Father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Parent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6:1-3 – A minor daughter should honor and obey her parents.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1371600" y="304800"/>
            <a:ext cx="937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+mn-lt"/>
              </a:rPr>
              <a:t>Legalizing Abortion Is: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16BF5D-BDC3-039B-9B06-A92A606F6B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5" r="8475"/>
          <a:stretch/>
        </p:blipFill>
        <p:spPr>
          <a:xfrm>
            <a:off x="381000" y="1524000"/>
            <a:ext cx="3733800" cy="384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8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5DD70A-9298-5C4E-C4D3-DCFE0FE7BF2D}"/>
              </a:ext>
            </a:extLst>
          </p:cNvPr>
          <p:cNvSpPr txBox="1"/>
          <p:nvPr/>
        </p:nvSpPr>
        <p:spPr>
          <a:xfrm>
            <a:off x="3962400" y="990600"/>
            <a:ext cx="7772400" cy="5732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0" indent="-18288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Life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Government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Mother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Father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Parent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Child</a:t>
            </a:r>
          </a:p>
          <a:p>
            <a:pPr marL="274320" indent="-182880"/>
            <a:r>
              <a:rPr lang="en-US" sz="28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“Children” in the womb </a:t>
            </a:r>
            <a:r>
              <a:rPr lang="en-US" sz="2800" b="1">
                <a:solidFill>
                  <a:schemeClr val="accent2"/>
                </a:solidFill>
                <a:latin typeface="Comic Sans MS" panose="030F0702030302020204" pitchFamily="66" charset="0"/>
              </a:rPr>
              <a:t>– Genesis </a:t>
            </a:r>
            <a:r>
              <a:rPr lang="en-US" sz="28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25:21,22</a:t>
            </a:r>
          </a:p>
          <a:p>
            <a:pPr marL="274320" indent="-182880"/>
            <a:r>
              <a:rPr lang="en-US" sz="28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A “man child” is conceived – Job 3:3</a:t>
            </a:r>
          </a:p>
          <a:p>
            <a:pPr marL="274320" indent="-182880"/>
            <a:r>
              <a:rPr lang="en-US" sz="28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“Infants” that never saw light – Job 3:16</a:t>
            </a:r>
          </a:p>
          <a:p>
            <a:pPr marL="274320" indent="-182880"/>
            <a:r>
              <a:rPr lang="en-US" sz="28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A “baby” in the womb – Luke 1:41,44</a:t>
            </a:r>
          </a:p>
          <a:p>
            <a:pPr marL="274320" indent="-182880"/>
            <a:r>
              <a:rPr lang="en-US" sz="28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A woman conceived a “son” – Luke 1:36</a:t>
            </a:r>
          </a:p>
          <a:p>
            <a:pPr marL="274320" indent="-182880" algn="ctr"/>
            <a:r>
              <a:rPr lang="en-US" sz="2800" dirty="0">
                <a:solidFill>
                  <a:schemeClr val="tx2"/>
                </a:solidFill>
                <a:latin typeface="Comic Sans MS" panose="030F0702030302020204" pitchFamily="66" charset="0"/>
              </a:rPr>
              <a:t>Luke 1:36 – Elizabeth conceived a son </a:t>
            </a:r>
          </a:p>
          <a:p>
            <a:pPr marL="274320" indent="-182880" algn="ctr"/>
            <a:r>
              <a:rPr lang="en-US" sz="2800" dirty="0">
                <a:solidFill>
                  <a:schemeClr val="tx2"/>
                </a:solidFill>
                <a:latin typeface="Comic Sans MS" panose="030F0702030302020204" pitchFamily="66" charset="0"/>
              </a:rPr>
              <a:t>Luke 1:57 – Elizabeth brought forth a 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1371600" y="304800"/>
            <a:ext cx="937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+mn-lt"/>
              </a:rPr>
              <a:t>Legalizing Abortion Is: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84271A-A825-FEB5-4327-552C85F3D3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2" r="4537"/>
          <a:stretch/>
        </p:blipFill>
        <p:spPr>
          <a:xfrm>
            <a:off x="381000" y="1752600"/>
            <a:ext cx="3505200" cy="393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9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5DD70A-9298-5C4E-C4D3-DCFE0FE7BF2D}"/>
              </a:ext>
            </a:extLst>
          </p:cNvPr>
          <p:cNvSpPr txBox="1"/>
          <p:nvPr/>
        </p:nvSpPr>
        <p:spPr>
          <a:xfrm>
            <a:off x="4191000" y="990600"/>
            <a:ext cx="7315200" cy="4008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0" indent="-18288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Life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Government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Mother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Father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Parent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Child</a:t>
            </a:r>
          </a:p>
          <a:p>
            <a:pPr algn="ctr"/>
            <a:r>
              <a:rPr lang="en-US" sz="2800" b="1" dirty="0">
                <a:latin typeface="+mn-lt"/>
              </a:rPr>
              <a:t>Anti Family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Families should love and care for children, not kill them.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1371600" y="304800"/>
            <a:ext cx="937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+mn-lt"/>
              </a:rPr>
              <a:t>Legalizing Abortion Is: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88D008-88A3-624E-26B8-CC06632470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22"/>
          <a:stretch/>
        </p:blipFill>
        <p:spPr>
          <a:xfrm>
            <a:off x="457201" y="1333500"/>
            <a:ext cx="4267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04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5DD70A-9298-5C4E-C4D3-DCFE0FE7BF2D}"/>
              </a:ext>
            </a:extLst>
          </p:cNvPr>
          <p:cNvSpPr txBox="1"/>
          <p:nvPr/>
        </p:nvSpPr>
        <p:spPr>
          <a:xfrm>
            <a:off x="4267200" y="990600"/>
            <a:ext cx="7239000" cy="5809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0" indent="-18288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Life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Government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Mother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Father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Parent</a:t>
            </a:r>
          </a:p>
          <a:p>
            <a:pPr marL="274320" indent="-182880" algn="ctr"/>
            <a:r>
              <a:rPr lang="en-US" sz="2800" b="1" dirty="0">
                <a:solidFill>
                  <a:schemeClr val="tx2"/>
                </a:solidFill>
                <a:latin typeface="+mn-lt"/>
              </a:rPr>
              <a:t>Anti Child</a:t>
            </a:r>
          </a:p>
          <a:p>
            <a:pPr algn="ctr"/>
            <a:r>
              <a:rPr lang="en-US" sz="2800" b="1" dirty="0">
                <a:latin typeface="+mn-lt"/>
              </a:rPr>
              <a:t>Anti Family</a:t>
            </a:r>
          </a:p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Love</a:t>
            </a:r>
          </a:p>
          <a:p>
            <a:pPr marL="274320" marR="0" indent="-182880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22:39 – Second-greatest command is: “You shall love your neighbor as yourself</a:t>
            </a:r>
          </a:p>
          <a:p>
            <a:pPr marL="274320" marR="0" indent="-182880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kern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Romans 13:8-10 – Loving your neighbor means you do not kill or harm him. </a:t>
            </a:r>
            <a:endParaRPr lang="en-US" sz="2800" b="1" i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1371600" y="304800"/>
            <a:ext cx="937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+mn-lt"/>
              </a:rPr>
              <a:t>Legalizing Abortion Is: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E4C4B9-1C49-6249-AD0D-FD39413276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8" t="26352" r="19689"/>
          <a:stretch/>
        </p:blipFill>
        <p:spPr>
          <a:xfrm>
            <a:off x="685800" y="1524000"/>
            <a:ext cx="3124200" cy="421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7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5DD70A-9298-5C4E-C4D3-DCFE0FE7BF2D}"/>
              </a:ext>
            </a:extLst>
          </p:cNvPr>
          <p:cNvSpPr txBox="1"/>
          <p:nvPr/>
        </p:nvSpPr>
        <p:spPr>
          <a:xfrm>
            <a:off x="4267200" y="990600"/>
            <a:ext cx="7239000" cy="4085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0" indent="-18288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Life</a:t>
            </a:r>
          </a:p>
          <a:p>
            <a:pPr marL="274320" indent="-18288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Anti Government</a:t>
            </a:r>
          </a:p>
          <a:p>
            <a:pPr marL="274320" indent="-18288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Anti Mother</a:t>
            </a:r>
          </a:p>
          <a:p>
            <a:pPr marL="274320" indent="-18288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Anti Father</a:t>
            </a:r>
          </a:p>
          <a:p>
            <a:pPr marL="274320" indent="-18288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Anti Parent</a:t>
            </a:r>
          </a:p>
          <a:p>
            <a:pPr marL="274320" indent="-18288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Anti Child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+mn-lt"/>
              </a:rPr>
              <a:t>Anti Family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Love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kern="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 Morality, Anti Religion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1371600" y="304800"/>
            <a:ext cx="937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+mn-lt"/>
              </a:rPr>
              <a:t>Legalizing Abortion Is: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0BCF1B-5003-0957-4CE0-0086C76DE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95400"/>
            <a:ext cx="3967578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4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5DD70A-9298-5C4E-C4D3-DCFE0FE7BF2D}"/>
              </a:ext>
            </a:extLst>
          </p:cNvPr>
          <p:cNvSpPr txBox="1"/>
          <p:nvPr/>
        </p:nvSpPr>
        <p:spPr>
          <a:xfrm>
            <a:off x="4267200" y="990600"/>
            <a:ext cx="7239000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0" indent="-18288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Life</a:t>
            </a:r>
          </a:p>
          <a:p>
            <a:pPr marL="274320" indent="-18288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Anti Government</a:t>
            </a:r>
          </a:p>
          <a:p>
            <a:pPr marL="274320" indent="-18288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Anti Mother</a:t>
            </a:r>
          </a:p>
          <a:p>
            <a:pPr marL="274320" indent="-18288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Anti Father</a:t>
            </a:r>
          </a:p>
          <a:p>
            <a:pPr marL="274320" indent="-18288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Anti Parent</a:t>
            </a:r>
          </a:p>
          <a:p>
            <a:pPr marL="274320" indent="-182880"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chemeClr val="tx2"/>
                </a:solidFill>
                <a:latin typeface="+mn-lt"/>
              </a:rPr>
              <a:t>Anti Child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+mn-lt"/>
              </a:rPr>
              <a:t>Anti Family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Love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kern="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 Morality, Anti Religion</a:t>
            </a:r>
          </a:p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b="1" dirty="0">
                <a:solidFill>
                  <a:schemeClr val="tx2"/>
                </a:solidFill>
                <a:effectLst/>
                <a:latin typeface="+mn-lt"/>
              </a:rPr>
              <a:t>Anti Bible and Anti God</a:t>
            </a:r>
          </a:p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Acts 17:24; 2 Timothy 3:16; Proverbs 3:5,6; Jeremiah 10:23; Acts 5:29</a:t>
            </a:r>
            <a:endParaRPr lang="en-US" sz="2800" b="1" dirty="0">
              <a:solidFill>
                <a:schemeClr val="accent2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1371600" y="304800"/>
            <a:ext cx="937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+mn-lt"/>
              </a:rPr>
              <a:t>Legalizing Abortion Is: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3D2223-080B-0FC4-9F5F-0FF412E16D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4" r="4771"/>
          <a:stretch/>
        </p:blipFill>
        <p:spPr>
          <a:xfrm>
            <a:off x="457200" y="1143000"/>
            <a:ext cx="4419601" cy="392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1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5DD70A-9298-5C4E-C4D3-DCFE0FE7BF2D}"/>
              </a:ext>
            </a:extLst>
          </p:cNvPr>
          <p:cNvSpPr txBox="1"/>
          <p:nvPr/>
        </p:nvSpPr>
        <p:spPr>
          <a:xfrm>
            <a:off x="4800600" y="990600"/>
            <a:ext cx="6705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(1) Flee fornication.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(2) Learn to love, appreciate, and care for the baby.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(3) Learn to trust God for the strength to face any hardships life brings.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(4) Help those who have problems caused by the birth of a baby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(5) Speak out in defense of life.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28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should a woman do if she has aborted a baby? </a:t>
            </a:r>
            <a:r>
              <a:rPr lang="en-US" sz="2800" kern="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Ephesians 1:7; Romans 1:16; 6:3,4; 10:9,10; Acts 17:30; 2:38; 22:16; Mark 16:16</a:t>
            </a:r>
            <a:endParaRPr lang="en-US" sz="2800" dirty="0">
              <a:solidFill>
                <a:schemeClr val="accent1"/>
              </a:solidFill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1CF10-5FA1-2AF5-8DB7-209BDAF85F6A}"/>
              </a:ext>
            </a:extLst>
          </p:cNvPr>
          <p:cNvSpPr txBox="1"/>
          <p:nvPr/>
        </p:nvSpPr>
        <p:spPr>
          <a:xfrm>
            <a:off x="1371600" y="304800"/>
            <a:ext cx="937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274320" algn="l"/>
                <a:tab pos="548640" algn="l"/>
                <a:tab pos="2057400" algn="ctr"/>
              </a:tabLst>
            </a:pPr>
            <a:r>
              <a:rPr lang="en-US" sz="3200" b="1" dirty="0">
                <a:solidFill>
                  <a:schemeClr val="accent1"/>
                </a:solidFill>
                <a:effectLst/>
                <a:latin typeface="+mn-lt"/>
              </a:rPr>
              <a:t>How to Solve the Abortion Problem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4BC2BD-CD75-7A2E-2079-71DA902D2D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12"/>
          <a:stretch/>
        </p:blipFill>
        <p:spPr>
          <a:xfrm>
            <a:off x="457199" y="1524000"/>
            <a:ext cx="4114801" cy="405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6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68958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E15EE87-EE20-8D04-AEF2-15FFB7F7BB35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2023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1575A7-CAE1-66B6-78A4-5AB161CBA91F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Arial-Round-Tahoma">
      <a:majorFont>
        <a:latin typeface="Arial Rounded MT Bol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ed-16.DEP.potx" id="{FD0A42EC-D8DC-46F0-83B1-133E1668B73D}" vid="{B397A7FC-B006-4A8C-A57C-E0C54AF8FD7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Red-16.DEP</Template>
  <TotalTime>174</TotalTime>
  <Words>747</Words>
  <Application>Microsoft Office PowerPoint</Application>
  <PresentationFormat>Widescreen</PresentationFormat>
  <Paragraphs>107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Arial Rounded MT Bold</vt:lpstr>
      <vt:lpstr>Comic Sans MS</vt:lpstr>
      <vt:lpstr>Tahoma</vt:lpstr>
      <vt:lpstr>Diseño predeterminado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Pratte</dc:creator>
  <cp:lastModifiedBy>David Pratte</cp:lastModifiedBy>
  <cp:revision>60</cp:revision>
  <dcterms:created xsi:type="dcterms:W3CDTF">2023-10-20T19:23:47Z</dcterms:created>
  <dcterms:modified xsi:type="dcterms:W3CDTF">2023-10-21T18:51:10Z</dcterms:modified>
</cp:coreProperties>
</file>