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  <p:sldId id="257" r:id="rId3"/>
    <p:sldId id="267" r:id="rId4"/>
    <p:sldId id="258" r:id="rId5"/>
    <p:sldId id="268" r:id="rId6"/>
    <p:sldId id="259" r:id="rId7"/>
    <p:sldId id="269" r:id="rId8"/>
    <p:sldId id="260" r:id="rId9"/>
    <p:sldId id="270" r:id="rId10"/>
    <p:sldId id="271" r:id="rId11"/>
    <p:sldId id="272" r:id="rId12"/>
    <p:sldId id="266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Russo One" panose="02000503050000020004" pitchFamily="2" charset="0"/>
      <p:regular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45" autoAdjust="0"/>
    <p:restoredTop sz="94660"/>
  </p:normalViewPr>
  <p:slideViewPr>
    <p:cSldViewPr showGuides="1">
      <p:cViewPr varScale="1">
        <p:scale>
          <a:sx n="58" d="100"/>
          <a:sy n="58" d="100"/>
        </p:scale>
        <p:origin x="254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C159E-8AD0-4812-ADC3-A1051B52905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288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80A1D-3B74-4351-9D73-1270467DF11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2643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A432A-8BF5-4FC0-A224-B1A3383016F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2656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E5D62-DBE2-4056-8FDB-D57CE99B6DF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2325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0031F-AB0F-43F0-941D-C26FB9ED2CE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0872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BA117-5142-447B-8F56-DDE53834FF1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7189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0C63F-32CA-4C32-9912-9C80C2EECF4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8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D4589-FD97-429C-AA19-D83AC96B98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3936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B7CFD-85AC-4B54-9F47-9D0E0644854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052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94628-EF8C-4D3A-93E4-9ED951BB6B1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902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3FC08-5105-40BE-BA33-03E5CEE8E13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2372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2E23A7-FF5B-4C4C-9BE8-3C6B57EC7BDA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90090"/>
            <a:ext cx="9082088" cy="1077218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What Is Proper (Scriptural) Baptism?</a:t>
            </a:r>
            <a:b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19:3-5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57080"/>
            <a:ext cx="6705600" cy="3305520"/>
          </a:xfrm>
          <a:solidFill>
            <a:srgbClr val="00133A"/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Baptism Requires: 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 Before Baptism</a:t>
            </a:r>
          </a:p>
          <a:p>
            <a:pPr marL="0" indent="0" algn="ctr">
              <a:buNone/>
            </a:pPr>
            <a:endParaRPr lang="en-U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36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36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0932CC-AA66-4FD7-8DAB-4C878624B7DB}"/>
              </a:ext>
            </a:extLst>
          </p:cNvPr>
          <p:cNvSpPr txBox="1"/>
          <p:nvPr/>
        </p:nvSpPr>
        <p:spPr>
          <a:xfrm>
            <a:off x="838200" y="6324600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705533"/>
            <a:ext cx="9082088" cy="646331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Proper Conditions before Baptism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543800" cy="5016758"/>
          </a:xfrm>
          <a:solidFill>
            <a:srgbClr val="00133A"/>
          </a:solidFill>
        </p:spPr>
        <p:txBody>
          <a:bodyPr wrap="square">
            <a:spAutoFit/>
          </a:bodyPr>
          <a:lstStyle/>
          <a:p>
            <a:pPr marL="0" lvl="2" indent="0" algn="ctr">
              <a:spcBef>
                <a:spcPts val="1200"/>
              </a:spcBef>
              <a:buNone/>
            </a:pPr>
            <a:r>
              <a:rPr lang="en-US" sz="2800" b="1" dirty="0"/>
              <a:t>Before Baptism One Must:</a:t>
            </a:r>
          </a:p>
          <a:p>
            <a:pPr marL="0" lvl="2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Hear and Understand the Gospel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Mark 16:15,16; John 6:44,45; Acts 2:36,41</a:t>
            </a:r>
          </a:p>
          <a:p>
            <a:pPr marL="0" lvl="2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Believe the Gospel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Mark 16:15,16; Galatians 3:26,27; Acts 8:12; James 2:24</a:t>
            </a:r>
          </a:p>
          <a:p>
            <a:pPr marL="0" lvl="2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Repent of Sins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2:38; 26:20</a:t>
            </a:r>
          </a:p>
          <a:p>
            <a:pPr marL="0" lvl="2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Confess Christ</a:t>
            </a:r>
            <a:br>
              <a:rPr lang="en-US" b="1" dirty="0"/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10:9,10; Acts 8:35-39</a:t>
            </a:r>
            <a:endParaRPr lang="en-US" sz="2800" b="1" dirty="0">
              <a:solidFill>
                <a:schemeClr val="accent2"/>
              </a:solidFill>
              <a:effectLst/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90090"/>
            <a:ext cx="9082088" cy="1077218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What Is Proper (Scriptural) Baptism?</a:t>
            </a:r>
            <a:b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19:3-5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57080"/>
            <a:ext cx="6705600" cy="3305520"/>
          </a:xfrm>
          <a:solidFill>
            <a:srgbClr val="00133A"/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Baptism Requires: 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 Before Baptism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Action</a:t>
            </a:r>
          </a:p>
          <a:p>
            <a:pPr marL="0" indent="0" algn="ctr">
              <a:buNone/>
            </a:pPr>
            <a:endParaRPr lang="en-US" sz="36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36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81000"/>
            <a:ext cx="9615488" cy="646331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Proper Baptism Requires Proper Action</a:t>
            </a:r>
            <a:endParaRPr lang="en-US" altLang="en-US" sz="3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87934"/>
            <a:ext cx="7543800" cy="5693866"/>
          </a:xfrm>
          <a:solidFill>
            <a:srgbClr val="00133A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Water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10:47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Much Water</a:t>
            </a:r>
            <a:br>
              <a:rPr lang="en-US" sz="6000" b="1" dirty="0">
                <a:solidFill>
                  <a:srgbClr val="FFFF00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John 3:23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Going Down into the Water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Acts 8:38 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Coming Up Out of the Water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Acts 8:39; Mark 1:9,10 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A Burial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Colossians 2:12; Romans 6:4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A Resurrection 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Colossians 2:12; Romans 6:4</a:t>
            </a:r>
          </a:p>
          <a:p>
            <a:pPr marL="0" lvl="2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Washing the Body</a:t>
            </a:r>
            <a:br>
              <a:rPr lang="en-US" sz="2800" b="1" dirty="0"/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10:22 (2 Kings 5:10-14)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90090"/>
            <a:ext cx="9082088" cy="1077218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What Is Proper (Scriptural) Baptism?</a:t>
            </a:r>
            <a:b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19:3-5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57080"/>
            <a:ext cx="6705600" cy="3305520"/>
          </a:xfrm>
          <a:solidFill>
            <a:srgbClr val="00133A"/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Baptism Requires: 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 Before Baptism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Action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Purpose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2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705533"/>
            <a:ext cx="9082088" cy="646331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Proper Purpose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59553"/>
            <a:ext cx="7543800" cy="5016758"/>
          </a:xfrm>
          <a:solidFill>
            <a:srgbClr val="00133A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dirty="0"/>
              <a:t>Purpose for Baptism Must Be:</a:t>
            </a:r>
            <a:br>
              <a:rPr lang="en-US" b="1" dirty="0"/>
            </a:br>
            <a:r>
              <a:rPr lang="en-US" dirty="0">
                <a:solidFill>
                  <a:schemeClr val="accent2"/>
                </a:solidFill>
              </a:rPr>
              <a:t>Romans 6:17,18; Acts 2:40,41</a:t>
            </a:r>
            <a:endParaRPr lang="en-US" b="1" i="1" dirty="0">
              <a:solidFill>
                <a:schemeClr val="accent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Mark 16:16 - </a:t>
            </a:r>
            <a:r>
              <a:rPr lang="en-US" b="1" i="1" dirty="0">
                <a:solidFill>
                  <a:srgbClr val="FFFF00"/>
                </a:solidFill>
              </a:rPr>
              <a:t>saved</a:t>
            </a:r>
            <a:endParaRPr lang="en-US" dirty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Acts 2:38 – </a:t>
            </a:r>
            <a:r>
              <a:rPr lang="en-US" b="1" i="1" dirty="0">
                <a:solidFill>
                  <a:srgbClr val="FFFF00"/>
                </a:solidFill>
              </a:rPr>
              <a:t>remission of sins</a:t>
            </a:r>
            <a:endParaRPr lang="en-US" dirty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Acts 22:16 –</a:t>
            </a:r>
            <a:r>
              <a:rPr lang="en-US" b="1" i="1" dirty="0">
                <a:solidFill>
                  <a:srgbClr val="FFFF00"/>
                </a:solidFill>
              </a:rPr>
              <a:t>wash away sins</a:t>
            </a:r>
            <a:endParaRPr lang="en-US" dirty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Romans 6:3; Galatians 3:27 – </a:t>
            </a:r>
            <a:r>
              <a:rPr lang="en-US" b="1" i="1" dirty="0">
                <a:solidFill>
                  <a:srgbClr val="FFFF00"/>
                </a:solidFill>
              </a:rPr>
              <a:t>come into Christ, into His death</a:t>
            </a:r>
            <a:endParaRPr lang="en-US" dirty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1 Peter 3:21 – </a:t>
            </a:r>
            <a:r>
              <a:rPr lang="en-US" b="1" i="1" dirty="0">
                <a:solidFill>
                  <a:srgbClr val="FFFF00"/>
                </a:solidFill>
              </a:rPr>
              <a:t>saved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John 3:3,5 – </a:t>
            </a:r>
            <a:r>
              <a:rPr lang="en-US" b="1" i="1" dirty="0">
                <a:solidFill>
                  <a:srgbClr val="FFFF00"/>
                </a:solidFill>
              </a:rPr>
              <a:t>Born again</a:t>
            </a:r>
            <a:r>
              <a:rPr lang="en-US" dirty="0">
                <a:solidFill>
                  <a:srgbClr val="FFFF00"/>
                </a:solidFill>
              </a:rPr>
              <a:t> and </a:t>
            </a:r>
            <a:r>
              <a:rPr lang="en-US" b="1" i="1" dirty="0">
                <a:solidFill>
                  <a:srgbClr val="FFFF00"/>
                </a:solidFill>
              </a:rPr>
              <a:t>enter the kingdom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2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90090"/>
            <a:ext cx="9082088" cy="1077218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What Is Proper (Scriptural) Baptism?</a:t>
            </a:r>
            <a:b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19:3-5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57080"/>
            <a:ext cx="6705600" cy="3305520"/>
          </a:xfrm>
          <a:solidFill>
            <a:srgbClr val="00133A"/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Baptism Requires: 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 Before Baptism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Action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Purpose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Dedication to Faithful Living</a:t>
            </a:r>
            <a:endParaRPr lang="en-US" alt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57200"/>
            <a:ext cx="9082088" cy="646331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Proper Dedication to a Faithful Life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543800" cy="4693593"/>
          </a:xfrm>
          <a:solidFill>
            <a:srgbClr val="00133A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Put God First in Life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6:3,4,11-18; 12:1,2; 1 Corinthians 15:58; Matthew 28:19,20; 6:33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Fulfill Church Responsibilities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John 3:3,5; Acts 2:38,41,47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Worship God</a:t>
            </a: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2:38,41,42; 1 Corinthians 10:16,17; 11:23-29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b="1" dirty="0">
                <a:solidFill>
                  <a:srgbClr val="FFFF00"/>
                </a:solidFill>
              </a:rPr>
              <a:t>Repent and Pray for Forgiveness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1:8-10; Acts 8:22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8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90090"/>
            <a:ext cx="9082088" cy="1077218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What Is Proper (Scriptural) Baptism?</a:t>
            </a:r>
            <a:br>
              <a:rPr lang="en-US" sz="3600" b="1" kern="0" dirty="0">
                <a:solidFill>
                  <a:schemeClr val="accent1"/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19:3-5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05000"/>
            <a:ext cx="6705600" cy="4524315"/>
          </a:xfrm>
          <a:solidFill>
            <a:srgbClr val="00133A"/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Baptism Requires: 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Conditions Before Baptism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Action</a:t>
            </a:r>
          </a:p>
          <a:p>
            <a:pPr marL="0" indent="0" algn="ctr">
              <a:buNone/>
            </a:pPr>
            <a:r>
              <a:rPr lang="en-US" sz="36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Proper Purpose</a:t>
            </a:r>
          </a:p>
          <a:p>
            <a:pPr marL="0" indent="0" algn="ctr">
              <a:buNone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Dedication to Faithful Living</a:t>
            </a:r>
          </a:p>
          <a:p>
            <a:pPr marL="0" indent="0" algn="ctr">
              <a:buNone/>
            </a:pPr>
            <a:r>
              <a:rPr lang="en-US" altLang="en-US" sz="3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</a:t>
            </a:r>
            <a:r>
              <a:rPr lang="en-US" altLang="en-US" sz="3600" b="1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</a:t>
            </a:r>
            <a:r>
              <a:rPr lang="en-US" altLang="en-US" sz="36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been properly baptized?</a:t>
            </a:r>
            <a:endParaRPr lang="en-US" altLang="en-US" sz="28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5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5912" y="457200"/>
            <a:ext cx="9082088" cy="646331"/>
          </a:xfrm>
          <a:gradFill flip="none" rotWithShape="1">
            <a:gsLst>
              <a:gs pos="0">
                <a:srgbClr val="0070C0"/>
              </a:gs>
              <a:gs pos="74000">
                <a:srgbClr val="002060"/>
              </a:gs>
              <a:gs pos="100000">
                <a:srgbClr val="00133A"/>
              </a:gs>
            </a:gsLst>
            <a:path path="shape">
              <a:fillToRect l="50000" t="50000" r="50000" b="50000"/>
            </a:path>
            <a:tileRect/>
          </a:gradFill>
          <a:ln w="31750">
            <a:solidFill>
              <a:schemeClr val="tx2"/>
            </a:solidFill>
          </a:ln>
        </p:spPr>
        <p:txBody>
          <a:bodyPr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</a:rPr>
              <a:t>Have You Been Properly Baptized?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543800" cy="5176802"/>
          </a:xfrm>
          <a:solidFill>
            <a:srgbClr val="00133A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  <a:latin typeface="Comic Sans MS" panose="030F0702030302020204" pitchFamily="66" charset="0"/>
              </a:rPr>
              <a:t>What about?</a:t>
            </a:r>
          </a:p>
          <a:p>
            <a:pPr marL="0" indent="0">
              <a:buNone/>
            </a:pPr>
            <a:r>
              <a:rPr lang="en-US" sz="2800" dirty="0"/>
              <a:t>* Those who were baptized as a baby or otherwise did not properly understand and believe the gospel? </a:t>
            </a:r>
          </a:p>
          <a:p>
            <a:pPr marL="0" indent="0">
              <a:buNone/>
            </a:pPr>
            <a:r>
              <a:rPr lang="en-US" sz="2800" dirty="0"/>
              <a:t>* Those who were “baptized” by sprinkling or pouring, not by complete immersion in water?</a:t>
            </a:r>
          </a:p>
          <a:p>
            <a:pPr marL="0" indent="0">
              <a:buNone/>
            </a:pPr>
            <a:r>
              <a:rPr lang="en-US" sz="2800" dirty="0"/>
              <a:t>* Those who were “baptized” without understanding that baptism is necessary to receive forgiveness?</a:t>
            </a:r>
          </a:p>
          <a:p>
            <a:pPr marL="0" indent="0">
              <a:buNone/>
            </a:pPr>
            <a:r>
              <a:rPr lang="en-US" sz="2800" dirty="0"/>
              <a:t>* Those who did not truly repent and dedicate themselves to putting God first for life?</a:t>
            </a:r>
            <a:endParaRPr lang="en-US" sz="28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BF3F2-9C69-461F-88C1-6C0D5887E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981200"/>
            <a:ext cx="2998721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1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1FBCA301-4021-447B-B339-2E9A6EF791B9}" vid="{0D63D690-5080-4CBE-9604-87D44D0F729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Blue-water.per-fppt</Template>
  <TotalTime>462</TotalTime>
  <Words>567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Russo One</vt:lpstr>
      <vt:lpstr>Arial</vt:lpstr>
      <vt:lpstr>Tahoma</vt:lpstr>
      <vt:lpstr>Comic Sans MS</vt:lpstr>
      <vt:lpstr>Diseño predeterminado</vt:lpstr>
      <vt:lpstr>PowerPoint Presentation</vt:lpstr>
      <vt:lpstr>What Is Proper (Scriptural) Baptism? Acts 19:3-5</vt:lpstr>
      <vt:lpstr>Proper Conditions before Baptism</vt:lpstr>
      <vt:lpstr>What Is Proper (Scriptural) Baptism? Acts 19:3-5</vt:lpstr>
      <vt:lpstr>Proper Baptism Requires Proper Action</vt:lpstr>
      <vt:lpstr>What Is Proper (Scriptural) Baptism? Acts 19:3-5</vt:lpstr>
      <vt:lpstr>Proper Purpose</vt:lpstr>
      <vt:lpstr>What Is Proper (Scriptural) Baptism? Acts 19:3-5</vt:lpstr>
      <vt:lpstr>Proper Dedication to a Faithful Life</vt:lpstr>
      <vt:lpstr>What Is Proper (Scriptural) Baptism? Acts 19:3-5</vt:lpstr>
      <vt:lpstr>Have You Been Properly Baptized?</vt:lpstr>
      <vt:lpstr>PowerPoint Presentation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Proper/Scriptural Baptism? Who, When, How, and Why Be Baptized? </dc:title>
  <dc:subject>Who should be baptized: how, why, when? Infant baptism? Sprinkling, pouring, or immersion? What is the proper purpose? Is baptism necessary to salvation? </dc:subject>
  <dc:creator>David Pratte</dc:creator>
  <cp:keywords>religion, Bible, proper, baptism, baptized, infants, babies, method, sprinkling, pouring, immersion, purpose, reason, necessary, salvation, faith only, conditions, scriptural, faith, repentance, confession, commitment, dedication, church, denominations, truth, authority, gospel, Jesus, Christian, God, David E. Pratte, www.gospelway.com</cp:keywords>
  <cp:lastModifiedBy>David Pratte</cp:lastModifiedBy>
  <cp:revision>80</cp:revision>
  <dcterms:created xsi:type="dcterms:W3CDTF">2022-01-07T16:13:40Z</dcterms:created>
  <dcterms:modified xsi:type="dcterms:W3CDTF">2022-01-25T19:23:33Z</dcterms:modified>
</cp:coreProperties>
</file>