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Lst>
  <p:notesMasterIdLst>
    <p:notesMasterId r:id="rId13"/>
  </p:notesMasterIdLst>
  <p:sldIdLst>
    <p:sldId id="266" r:id="rId3"/>
    <p:sldId id="256" r:id="rId4"/>
    <p:sldId id="258" r:id="rId5"/>
    <p:sldId id="259" r:id="rId6"/>
    <p:sldId id="261" r:id="rId7"/>
    <p:sldId id="262" r:id="rId8"/>
    <p:sldId id="263" r:id="rId9"/>
    <p:sldId id="264" r:id="rId10"/>
    <p:sldId id="267" r:id="rId11"/>
    <p:sldId id="268" r:id="rId12"/>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00"/>
    <p:restoredTop sz="94600"/>
  </p:normalViewPr>
  <p:slideViewPr>
    <p:cSldViewPr snapToGrid="0" showGuides="1">
      <p:cViewPr varScale="1">
        <p:scale>
          <a:sx n="66" d="100"/>
          <a:sy n="66" d="100"/>
        </p:scale>
        <p:origin x="137" y="58"/>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076"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B1920A4-AFF9-4026-852A-7A9153AF6D89}"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image" Target="../media/image2.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4" cstate="print"/>
          <a:srcRect/>
          <a:stretch>
            <a:fillRect/>
          </a:stretch>
        </a:blip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ctrTitle"/>
            <p:custDataLst>
              <p:tags r:id="rId1"/>
            </p:custDataLst>
          </p:nvPr>
        </p:nvSpPr>
        <p:spPr>
          <a:xfrm>
            <a:off x="3602567" y="2130426"/>
            <a:ext cx="6400800" cy="1470025"/>
          </a:xfrm>
        </p:spPr>
        <p:txBody>
          <a:bodyPr/>
          <a:lstStyle>
            <a:lvl1pPr>
              <a:buClr>
                <a:srgbClr val="FFFFFF"/>
              </a:buClr>
              <a:defRPr/>
            </a:lvl1pPr>
          </a:lstStyle>
          <a:p>
            <a:r>
              <a:rPr lang="en-US"/>
              <a:t>Click to edit Master title style</a:t>
            </a:r>
          </a:p>
        </p:txBody>
      </p:sp>
      <p:sp>
        <p:nvSpPr>
          <p:cNvPr id="58371" name="Rectangle 3"/>
          <p:cNvSpPr>
            <a:spLocks noGrp="1" noChangeArrowheads="1"/>
          </p:cNvSpPr>
          <p:nvPr>
            <p:ph type="subTitle" idx="1"/>
            <p:custDataLst>
              <p:tags r:id="rId2"/>
            </p:custDataLst>
          </p:nvPr>
        </p:nvSpPr>
        <p:spPr>
          <a:xfrm>
            <a:off x="3602567" y="3886200"/>
            <a:ext cx="5486400" cy="1752600"/>
          </a:xfrm>
        </p:spPr>
        <p:txBody>
          <a:bodyPr/>
          <a:lstStyle>
            <a:lvl1pPr marL="0" indent="0">
              <a:buClr>
                <a:srgbClr val="FFFFFF"/>
              </a:buClr>
              <a:buFontTx/>
              <a:buNone/>
              <a:defRPr/>
            </a:lvl1pPr>
          </a:lstStyle>
          <a:p>
            <a:r>
              <a:rPr lang="en-US"/>
              <a:t>Click to edit Master subtitle style</a:t>
            </a:r>
          </a:p>
        </p:txBody>
      </p:sp>
      <p:sp>
        <p:nvSpPr>
          <p:cNvPr id="58372" name="Rectangle 4"/>
          <p:cNvSpPr>
            <a:spLocks noGrp="1" noChangeArrowheads="1"/>
          </p:cNvSpPr>
          <p:nvPr>
            <p:ph type="dt" sz="half" idx="2"/>
          </p:nvPr>
        </p:nvSpPr>
        <p:spPr/>
        <p:txBody>
          <a:bodyPr/>
          <a:lstStyle>
            <a:lvl1pPr>
              <a:defRPr/>
            </a:lvl1pPr>
          </a:lstStyle>
          <a:p>
            <a:endParaRPr lang="en-US"/>
          </a:p>
        </p:txBody>
      </p:sp>
      <p:sp>
        <p:nvSpPr>
          <p:cNvPr id="58373" name="Rectangle 5"/>
          <p:cNvSpPr>
            <a:spLocks noGrp="1" noChangeArrowheads="1"/>
          </p:cNvSpPr>
          <p:nvPr>
            <p:ph type="ftr" sz="quarter" idx="3"/>
          </p:nvPr>
        </p:nvSpPr>
        <p:spPr/>
        <p:txBody>
          <a:bodyPr/>
          <a:lstStyle>
            <a:lvl1pPr>
              <a:defRPr/>
            </a:lvl1pPr>
          </a:lstStyle>
          <a:p>
            <a:endParaRPr lang="en-US"/>
          </a:p>
        </p:txBody>
      </p:sp>
      <p:sp>
        <p:nvSpPr>
          <p:cNvPr id="58374" name="Rectangle 6"/>
          <p:cNvSpPr>
            <a:spLocks noGrp="1" noChangeArrowheads="1"/>
          </p:cNvSpPr>
          <p:nvPr>
            <p:ph type="sldNum" sz="quarter" idx="4"/>
          </p:nvPr>
        </p:nvSpPr>
        <p:spPr/>
        <p:txBody>
          <a:bodyPr/>
          <a:lstStyle>
            <a:lvl1pPr>
              <a:defRPr/>
            </a:lvl1pPr>
          </a:lstStyle>
          <a:p>
            <a:fld id="{D6F5D205-663F-45E3-9772-54C389174DF6}" type="slidenum">
              <a:rPr lang="en-US"/>
              <a:pPr/>
              <a:t>‹#›</a:t>
            </a:fld>
            <a:endParaRPr lang="en-US"/>
          </a:p>
        </p:txBody>
      </p:sp>
    </p:spTree>
  </p:cSld>
  <p:clrMapOvr>
    <a:masterClrMapping/>
  </p:clrMapOvr>
  <p:transition>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7BDACA2-7B0A-4993-B86A-D0A5763C3BA9}" type="slidenum">
              <a:rPr lang="en-US"/>
              <a:pPr/>
              <a:t>‹#›</a:t>
            </a:fld>
            <a:endParaRPr lang="en-US"/>
          </a:p>
        </p:txBody>
      </p:sp>
    </p:spTree>
  </p:cSld>
  <p:clrMapOvr>
    <a:masterClrMapping/>
  </p:clrMapOvr>
  <p:transition>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F7F8EB6-303F-445A-87A6-91204F9109DD}" type="slidenum">
              <a:rPr lang="en-US"/>
              <a:pPr/>
              <a:t>‹#›</a:t>
            </a:fld>
            <a:endParaRPr lang="en-US"/>
          </a:p>
        </p:txBody>
      </p:sp>
    </p:spTree>
  </p:cSld>
  <p:clrMapOvr>
    <a:masterClrMapping/>
  </p:clrMapOvr>
  <p:transition>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91984" y="1600201"/>
            <a:ext cx="411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909985" y="1600201"/>
            <a:ext cx="411691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98C250D-4CAC-42F2-B8AE-172FAD594203}" type="slidenum">
              <a:rPr lang="en-US"/>
              <a:pPr/>
              <a:t>‹#›</a:t>
            </a:fld>
            <a:endParaRPr lang="en-US"/>
          </a:p>
        </p:txBody>
      </p:sp>
    </p:spTree>
  </p:cSld>
  <p:clrMapOvr>
    <a:masterClrMapping/>
  </p:clrMapOvr>
  <p:transition>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F118BE5F-1DF3-40AF-87F0-D9454616DEB9}" type="slidenum">
              <a:rPr lang="en-US"/>
              <a:pPr/>
              <a:t>‹#›</a:t>
            </a:fld>
            <a:endParaRPr lang="en-US"/>
          </a:p>
        </p:txBody>
      </p:sp>
    </p:spTree>
  </p:cSld>
  <p:clrMapOvr>
    <a:masterClrMapping/>
  </p:clrMapOvr>
  <p:transition>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2E3B457C-7312-446A-9DDA-A46FC9646561}" type="slidenum">
              <a:rPr lang="en-US"/>
              <a:pPr/>
              <a:t>‹#›</a:t>
            </a:fld>
            <a:endParaRPr lang="en-US"/>
          </a:p>
        </p:txBody>
      </p:sp>
    </p:spTree>
  </p:cSld>
  <p:clrMapOvr>
    <a:masterClrMapping/>
  </p:clrMapOvr>
  <p:transition>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BF8C1031-86B4-4C4D-8028-D000F87E37FA}" type="slidenum">
              <a:rPr lang="en-US"/>
              <a:pPr/>
              <a:t>‹#›</a:t>
            </a:fld>
            <a:endParaRPr lang="en-US"/>
          </a:p>
        </p:txBody>
      </p:sp>
    </p:spTree>
  </p:cSld>
  <p:clrMapOvr>
    <a:masterClrMapping/>
  </p:clrMapOvr>
  <p:transition>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AD1A6C8-B38E-431F-8FE2-208C4C5A1827}" type="slidenum">
              <a:rPr lang="en-US"/>
              <a:pPr/>
              <a:t>‹#›</a:t>
            </a:fld>
            <a:endParaRPr lang="en-US"/>
          </a:p>
        </p:txBody>
      </p:sp>
    </p:spTree>
  </p:cSld>
  <p:clrMapOvr>
    <a:masterClrMapping/>
  </p:clrMapOvr>
  <p:transition>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15567DA-D37D-4651-BB48-25420AC9A8E5}" type="slidenum">
              <a:rPr lang="en-US"/>
              <a:pPr/>
              <a:t>‹#›</a:t>
            </a:fld>
            <a:endParaRPr lang="en-US"/>
          </a:p>
        </p:txBody>
      </p:sp>
    </p:spTree>
  </p:cSld>
  <p:clrMapOvr>
    <a:masterClrMapping/>
  </p:clrMapOvr>
  <p:transition>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024547D-DE46-47AB-AF2A-3BC566D12129}" type="slidenum">
              <a:rPr lang="en-US"/>
              <a:pPr/>
              <a:t>‹#›</a:t>
            </a:fld>
            <a:endParaRPr lang="en-US"/>
          </a:p>
        </p:txBody>
      </p:sp>
    </p:spTree>
  </p:cSld>
  <p:clrMapOvr>
    <a:masterClrMapping/>
  </p:clrMapOvr>
  <p:transition>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918700" y="274639"/>
            <a:ext cx="2108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91985" y="274639"/>
            <a:ext cx="6123516"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CE9E547-6AD8-439F-A695-A89ED4FF62EE}" type="slidenum">
              <a:rPr lang="en-US"/>
              <a:pPr/>
              <a:t>‹#›</a:t>
            </a:fld>
            <a:endParaRPr lang="en-US"/>
          </a:p>
        </p:txBody>
      </p:sp>
    </p:spTree>
  </p:cSld>
  <p:clrMapOvr>
    <a:masterClrMapping/>
  </p:clrMapOvr>
  <p:transition>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4" cstate="print"/>
          <a:srcRect/>
          <a:stretch>
            <a:fillRect/>
          </a:stretch>
        </a:blipFill>
        <a:effectLst/>
      </p:bgPr>
    </p:bg>
    <p:spTree>
      <p:nvGrpSpPr>
        <p:cNvPr id="1" name=""/>
        <p:cNvGrpSpPr/>
        <p:nvPr/>
      </p:nvGrpSpPr>
      <p:grpSpPr>
        <a:xfrm>
          <a:off x="0" y="0"/>
          <a:ext cx="0" cy="0"/>
          <a:chOff x="0" y="0"/>
          <a:chExt cx="0" cy="0"/>
        </a:xfrm>
      </p:grpSpPr>
      <p:sp>
        <p:nvSpPr>
          <p:cNvPr id="65538" name="Rectangle 2"/>
          <p:cNvSpPr>
            <a:spLocks noChangeArrowheads="1"/>
          </p:cNvSpPr>
          <p:nvPr/>
        </p:nvSpPr>
        <p:spPr bwMode="auto">
          <a:xfrm>
            <a:off x="182033" y="136526"/>
            <a:ext cx="11821584" cy="6581775"/>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65539" name="Rectangle 3"/>
          <p:cNvSpPr>
            <a:spLocks noGrp="1" noChangeArrowheads="1"/>
          </p:cNvSpPr>
          <p:nvPr>
            <p:ph type="ctrTitle"/>
            <p:custDataLst>
              <p:tags r:id="rId1"/>
            </p:custDataLst>
          </p:nvPr>
        </p:nvSpPr>
        <p:spPr>
          <a:xfrm>
            <a:off x="607484" y="2130426"/>
            <a:ext cx="9751483" cy="1470025"/>
          </a:xfrm>
        </p:spPr>
        <p:txBody>
          <a:bodyPr/>
          <a:lstStyle>
            <a:lvl1pPr>
              <a:defRPr/>
            </a:lvl1pPr>
          </a:lstStyle>
          <a:p>
            <a:r>
              <a:rPr lang="en-US"/>
              <a:t>Click to edit Master title style</a:t>
            </a:r>
          </a:p>
        </p:txBody>
      </p:sp>
      <p:sp>
        <p:nvSpPr>
          <p:cNvPr id="65540" name="Rectangle 4"/>
          <p:cNvSpPr>
            <a:spLocks noGrp="1" noChangeArrowheads="1"/>
          </p:cNvSpPr>
          <p:nvPr>
            <p:ph type="subTitle" idx="1"/>
            <p:custDataLst>
              <p:tags r:id="rId2"/>
            </p:custDataLst>
          </p:nvPr>
        </p:nvSpPr>
        <p:spPr>
          <a:xfrm>
            <a:off x="607484" y="3886200"/>
            <a:ext cx="9751483" cy="1752600"/>
          </a:xfrm>
        </p:spPr>
        <p:txBody>
          <a:bodyPr/>
          <a:lstStyle>
            <a:lvl1pPr marL="0" indent="0">
              <a:buClr>
                <a:srgbClr val="FFFFFF"/>
              </a:buClr>
              <a:buFontTx/>
              <a:buNone/>
              <a:defRPr/>
            </a:lvl1pPr>
          </a:lstStyle>
          <a:p>
            <a:r>
              <a:rPr lang="en-US"/>
              <a:t>Click to edit Master subtitle style</a:t>
            </a:r>
          </a:p>
        </p:txBody>
      </p:sp>
      <p:sp>
        <p:nvSpPr>
          <p:cNvPr id="65541" name="Rectangle 5"/>
          <p:cNvSpPr>
            <a:spLocks noGrp="1" noChangeArrowheads="1"/>
          </p:cNvSpPr>
          <p:nvPr>
            <p:ph type="dt" sz="half" idx="2"/>
          </p:nvPr>
        </p:nvSpPr>
        <p:spPr/>
        <p:txBody>
          <a:bodyPr/>
          <a:lstStyle>
            <a:lvl1pPr>
              <a:defRPr/>
            </a:lvl1pPr>
          </a:lstStyle>
          <a:p>
            <a:endParaRPr lang="en-US"/>
          </a:p>
        </p:txBody>
      </p:sp>
      <p:sp>
        <p:nvSpPr>
          <p:cNvPr id="65542" name="Rectangle 6"/>
          <p:cNvSpPr>
            <a:spLocks noGrp="1" noChangeArrowheads="1"/>
          </p:cNvSpPr>
          <p:nvPr>
            <p:ph type="ftr" sz="quarter" idx="3"/>
          </p:nvPr>
        </p:nvSpPr>
        <p:spPr/>
        <p:txBody>
          <a:bodyPr/>
          <a:lstStyle>
            <a:lvl1pPr>
              <a:defRPr/>
            </a:lvl1pPr>
          </a:lstStyle>
          <a:p>
            <a:endParaRPr lang="en-US"/>
          </a:p>
        </p:txBody>
      </p:sp>
      <p:sp>
        <p:nvSpPr>
          <p:cNvPr id="65543" name="Rectangle 7"/>
          <p:cNvSpPr>
            <a:spLocks noGrp="1" noChangeArrowheads="1"/>
          </p:cNvSpPr>
          <p:nvPr>
            <p:ph type="sldNum" sz="quarter" idx="4"/>
          </p:nvPr>
        </p:nvSpPr>
        <p:spPr/>
        <p:txBody>
          <a:bodyPr/>
          <a:lstStyle>
            <a:lvl1pPr>
              <a:defRPr/>
            </a:lvl1pPr>
          </a:lstStyle>
          <a:p>
            <a:fld id="{075B64CE-7B49-4F8C-B26E-BB86398CC76F}" type="slidenum">
              <a:rPr lang="en-US"/>
              <a:pPr/>
              <a:t>‹#›</a:t>
            </a:fld>
            <a:endParaRPr lang="en-US"/>
          </a:p>
        </p:txBody>
      </p:sp>
    </p:spTree>
  </p:cSld>
  <p:clrMapOvr>
    <a:masterClrMapping/>
  </p:clrMapOvr>
  <p:transition>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B80474F-71A0-4208-8ED9-4392AC3BF0D2}" type="slidenum">
              <a:rPr lang="en-US"/>
              <a:pPr/>
              <a:t>‹#›</a:t>
            </a:fld>
            <a:endParaRPr lang="en-US"/>
          </a:p>
        </p:txBody>
      </p:sp>
    </p:spTree>
  </p:cSld>
  <p:clrMapOvr>
    <a:masterClrMapping/>
  </p:clrMapOvr>
  <p:transition>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5856E55-8D21-44E5-B798-9084F76B809C}" type="slidenum">
              <a:rPr lang="en-US"/>
              <a:pPr/>
              <a:t>‹#›</a:t>
            </a:fld>
            <a:endParaRPr lang="en-US"/>
          </a:p>
        </p:txBody>
      </p:sp>
    </p:spTree>
  </p:cSld>
  <p:clrMapOvr>
    <a:masterClrMapping/>
  </p:clrMapOvr>
  <p:transition>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7484" y="1600201"/>
            <a:ext cx="538268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3367" y="1600201"/>
            <a:ext cx="53826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9EDE712-1468-491E-9D15-8EFBDBCFCEDF}" type="slidenum">
              <a:rPr lang="en-US"/>
              <a:pPr/>
              <a:t>‹#›</a:t>
            </a:fld>
            <a:endParaRPr lang="en-US"/>
          </a:p>
        </p:txBody>
      </p:sp>
    </p:spTree>
  </p:cSld>
  <p:clrMapOvr>
    <a:masterClrMapping/>
  </p:clrMapOvr>
  <p:transition>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26F80E9A-4379-4035-A16C-470E0890F7E4}" type="slidenum">
              <a:rPr lang="en-US"/>
              <a:pPr/>
              <a:t>‹#›</a:t>
            </a:fld>
            <a:endParaRPr lang="en-US"/>
          </a:p>
        </p:txBody>
      </p:sp>
    </p:spTree>
  </p:cSld>
  <p:clrMapOvr>
    <a:masterClrMapping/>
  </p:clrMapOvr>
  <p:transition>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513D97D9-240F-4531-B8B2-60F4351F28BA}" type="slidenum">
              <a:rPr lang="en-US"/>
              <a:pPr/>
              <a:t>‹#›</a:t>
            </a:fld>
            <a:endParaRPr lang="en-US"/>
          </a:p>
        </p:txBody>
      </p:sp>
    </p:spTree>
  </p:cSld>
  <p:clrMapOvr>
    <a:masterClrMapping/>
  </p:clrMapOvr>
  <p:transition>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3AFCBEA1-0B73-4190-A5D2-9ADBBED8E6AF}" type="slidenum">
              <a:rPr lang="en-US"/>
              <a:pPr/>
              <a:t>‹#›</a:t>
            </a:fld>
            <a:endParaRPr lang="en-US"/>
          </a:p>
        </p:txBody>
      </p:sp>
    </p:spTree>
  </p:cSld>
  <p:clrMapOvr>
    <a:masterClrMapping/>
  </p:clrMapOvr>
  <p:transition>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48A2094-00B7-4392-9CAB-27C52FC0395C}" type="slidenum">
              <a:rPr lang="en-US"/>
              <a:pPr/>
              <a:t>‹#›</a:t>
            </a:fld>
            <a:endParaRPr lang="en-US"/>
          </a:p>
        </p:txBody>
      </p:sp>
    </p:spTree>
  </p:cSld>
  <p:clrMapOvr>
    <a:masterClrMapping/>
  </p:clrMapOvr>
  <p:transition>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14E07EB-D60F-420A-A925-564539290E28}" type="slidenum">
              <a:rPr lang="en-US"/>
              <a:pPr/>
              <a:t>‹#›</a:t>
            </a:fld>
            <a:endParaRPr lang="en-US"/>
          </a:p>
        </p:txBody>
      </p:sp>
    </p:spTree>
  </p:cSld>
  <p:clrMapOvr>
    <a:masterClrMapping/>
  </p:clrMapOvr>
  <p:transition>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085F4A9-4F97-4B6F-A3D4-91D2BB36D6BB}" type="slidenum">
              <a:rPr lang="en-US"/>
              <a:pPr/>
              <a:t>‹#›</a:t>
            </a:fld>
            <a:endParaRPr lang="en-US"/>
          </a:p>
        </p:txBody>
      </p:sp>
    </p:spTree>
  </p:cSld>
  <p:clrMapOvr>
    <a:masterClrMapping/>
  </p:clrMapOvr>
  <p:transition>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4967" y="274639"/>
            <a:ext cx="2741084"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7484" y="274639"/>
            <a:ext cx="8024283"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34E75D8-6342-4FF5-AA61-94E7F61A2F47}" type="slidenum">
              <a:rPr lang="en-US"/>
              <a:pPr/>
              <a:t>‹#›</a:t>
            </a:fld>
            <a:endParaRPr lang="en-US"/>
          </a:p>
        </p:txBody>
      </p:sp>
    </p:spTree>
  </p:cSld>
  <p:clrMapOvr>
    <a:masterClrMapping/>
  </p:clrMapOvr>
  <p:transition>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5.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ags" Target="../tags/tag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custDataLst>
              <p:tags r:id="rId13"/>
            </p:custDataLst>
          </p:nvPr>
        </p:nvSpPr>
        <p:spPr bwMode="auto">
          <a:xfrm>
            <a:off x="3604684" y="274638"/>
            <a:ext cx="8422216"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custDataLst>
              <p:tags r:id="rId14"/>
            </p:custDataLst>
          </p:nvPr>
        </p:nvSpPr>
        <p:spPr bwMode="auto">
          <a:xfrm>
            <a:off x="3591985" y="1600201"/>
            <a:ext cx="8434916"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16EDC4EA-30B8-4E6C-B2D0-4928AE97E904}"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ransition>
    <p:wipe/>
  </p:transition>
  <p:txStyles>
    <p:titleStyle>
      <a:lvl1pPr algn="l" rtl="0" eaLnBrk="1" fontAlgn="base" hangingPunct="1">
        <a:spcBef>
          <a:spcPct val="0"/>
        </a:spcBef>
        <a:spcAft>
          <a:spcPct val="0"/>
        </a:spcAft>
        <a:buClr>
          <a:schemeClr val="tx1"/>
        </a:buClr>
        <a:defRPr sz="3200">
          <a:solidFill>
            <a:schemeClr val="tx1"/>
          </a:solidFill>
          <a:latin typeface="+mj-lt"/>
          <a:ea typeface="+mj-ea"/>
          <a:cs typeface="+mj-cs"/>
        </a:defRPr>
      </a:lvl1pPr>
      <a:lvl2pPr algn="l" rtl="0" eaLnBrk="1" fontAlgn="base" hangingPunct="1">
        <a:spcBef>
          <a:spcPct val="0"/>
        </a:spcBef>
        <a:spcAft>
          <a:spcPct val="0"/>
        </a:spcAft>
        <a:buClr>
          <a:schemeClr val="tx1"/>
        </a:buClr>
        <a:defRPr sz="3200">
          <a:solidFill>
            <a:schemeClr val="tx1"/>
          </a:solidFill>
          <a:latin typeface="Arial" charset="0"/>
          <a:cs typeface="Arial" charset="0"/>
        </a:defRPr>
      </a:lvl2pPr>
      <a:lvl3pPr algn="l" rtl="0" eaLnBrk="1" fontAlgn="base" hangingPunct="1">
        <a:spcBef>
          <a:spcPct val="0"/>
        </a:spcBef>
        <a:spcAft>
          <a:spcPct val="0"/>
        </a:spcAft>
        <a:buClr>
          <a:schemeClr val="tx1"/>
        </a:buClr>
        <a:defRPr sz="3200">
          <a:solidFill>
            <a:schemeClr val="tx1"/>
          </a:solidFill>
          <a:latin typeface="Arial" charset="0"/>
          <a:cs typeface="Arial" charset="0"/>
        </a:defRPr>
      </a:lvl3pPr>
      <a:lvl4pPr algn="l" rtl="0" eaLnBrk="1" fontAlgn="base" hangingPunct="1">
        <a:spcBef>
          <a:spcPct val="0"/>
        </a:spcBef>
        <a:spcAft>
          <a:spcPct val="0"/>
        </a:spcAft>
        <a:buClr>
          <a:schemeClr val="tx1"/>
        </a:buClr>
        <a:defRPr sz="3200">
          <a:solidFill>
            <a:schemeClr val="tx1"/>
          </a:solidFill>
          <a:latin typeface="Arial" charset="0"/>
          <a:cs typeface="Arial" charset="0"/>
        </a:defRPr>
      </a:lvl4pPr>
      <a:lvl5pPr algn="l" rtl="0" eaLnBrk="1" fontAlgn="base" hangingPunct="1">
        <a:spcBef>
          <a:spcPct val="0"/>
        </a:spcBef>
        <a:spcAft>
          <a:spcPct val="0"/>
        </a:spcAft>
        <a:buClr>
          <a:schemeClr val="tx1"/>
        </a:buClr>
        <a:defRPr sz="3200">
          <a:solidFill>
            <a:schemeClr val="tx1"/>
          </a:solidFill>
          <a:latin typeface="Arial" charset="0"/>
          <a:cs typeface="Arial" charset="0"/>
        </a:defRPr>
      </a:lvl5pPr>
      <a:lvl6pPr marL="457200" algn="l" rtl="0" eaLnBrk="1" fontAlgn="base" hangingPunct="1">
        <a:spcBef>
          <a:spcPct val="0"/>
        </a:spcBef>
        <a:spcAft>
          <a:spcPct val="0"/>
        </a:spcAft>
        <a:buClr>
          <a:schemeClr val="tx1"/>
        </a:buClr>
        <a:defRPr sz="3200">
          <a:solidFill>
            <a:schemeClr val="tx1"/>
          </a:solidFill>
          <a:latin typeface="Arial" charset="0"/>
          <a:cs typeface="Arial" charset="0"/>
        </a:defRPr>
      </a:lvl6pPr>
      <a:lvl7pPr marL="914400" algn="l" rtl="0" eaLnBrk="1" fontAlgn="base" hangingPunct="1">
        <a:spcBef>
          <a:spcPct val="0"/>
        </a:spcBef>
        <a:spcAft>
          <a:spcPct val="0"/>
        </a:spcAft>
        <a:buClr>
          <a:schemeClr val="tx1"/>
        </a:buClr>
        <a:defRPr sz="3200">
          <a:solidFill>
            <a:schemeClr val="tx1"/>
          </a:solidFill>
          <a:latin typeface="Arial" charset="0"/>
          <a:cs typeface="Arial" charset="0"/>
        </a:defRPr>
      </a:lvl7pPr>
      <a:lvl8pPr marL="1371600" algn="l" rtl="0" eaLnBrk="1" fontAlgn="base" hangingPunct="1">
        <a:spcBef>
          <a:spcPct val="0"/>
        </a:spcBef>
        <a:spcAft>
          <a:spcPct val="0"/>
        </a:spcAft>
        <a:buClr>
          <a:schemeClr val="tx1"/>
        </a:buClr>
        <a:defRPr sz="3200">
          <a:solidFill>
            <a:schemeClr val="tx1"/>
          </a:solidFill>
          <a:latin typeface="Arial" charset="0"/>
          <a:cs typeface="Arial" charset="0"/>
        </a:defRPr>
      </a:lvl8pPr>
      <a:lvl9pPr marL="1828800" algn="l" rtl="0" eaLnBrk="1" fontAlgn="base" hangingPunct="1">
        <a:spcBef>
          <a:spcPct val="0"/>
        </a:spcBef>
        <a:spcAft>
          <a:spcPct val="0"/>
        </a:spcAft>
        <a:buClr>
          <a:schemeClr val="tx1"/>
        </a:buClr>
        <a:defRPr sz="3200">
          <a:solidFill>
            <a:schemeClr val="tx1"/>
          </a:solidFill>
          <a:latin typeface="Arial" charset="0"/>
          <a:cs typeface="Arial" charset="0"/>
        </a:defRPr>
      </a:lvl9pPr>
    </p:titleStyle>
    <p:bodyStyle>
      <a:lvl1pPr marL="342900" indent="-342900" algn="l" rtl="0" eaLnBrk="1" fontAlgn="base" hangingPunct="1">
        <a:spcBef>
          <a:spcPct val="20000"/>
        </a:spcBef>
        <a:spcAft>
          <a:spcPct val="0"/>
        </a:spcAft>
        <a:buClr>
          <a:schemeClr val="tx1"/>
        </a:buClr>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chemeClr val="tx1"/>
        </a:buClr>
        <a:buChar char="•"/>
        <a:defRPr sz="2400">
          <a:solidFill>
            <a:schemeClr val="tx1"/>
          </a:solidFill>
          <a:latin typeface="+mn-lt"/>
          <a:cs typeface="+mn-cs"/>
        </a:defRPr>
      </a:lvl2pPr>
      <a:lvl3pPr marL="1143000" indent="-228600" algn="l" rtl="0" eaLnBrk="1" fontAlgn="base" hangingPunct="1">
        <a:spcBef>
          <a:spcPct val="20000"/>
        </a:spcBef>
        <a:spcAft>
          <a:spcPct val="0"/>
        </a:spcAft>
        <a:buClr>
          <a:schemeClr val="tx1"/>
        </a:buClr>
        <a:buChar char="•"/>
        <a:defRPr sz="2400">
          <a:solidFill>
            <a:schemeClr val="tx1"/>
          </a:solidFill>
          <a:latin typeface="+mn-lt"/>
          <a:cs typeface="+mn-cs"/>
        </a:defRPr>
      </a:lvl3pPr>
      <a:lvl4pPr marL="1600200" indent="-228600" algn="l" rtl="0" eaLnBrk="1" fontAlgn="base" hangingPunct="1">
        <a:spcBef>
          <a:spcPct val="20000"/>
        </a:spcBef>
        <a:spcAft>
          <a:spcPct val="0"/>
        </a:spcAft>
        <a:buClr>
          <a:schemeClr val="tx1"/>
        </a:buClr>
        <a:buChar char="•"/>
        <a:defRPr sz="2400">
          <a:solidFill>
            <a:schemeClr val="tx1"/>
          </a:solidFill>
          <a:latin typeface="+mn-lt"/>
          <a:cs typeface="+mn-cs"/>
        </a:defRPr>
      </a:lvl4pPr>
      <a:lvl5pPr marL="2057400" indent="-228600" algn="l" rtl="0" eaLnBrk="1" fontAlgn="base" hangingPunct="1">
        <a:spcBef>
          <a:spcPct val="20000"/>
        </a:spcBef>
        <a:spcAft>
          <a:spcPct val="0"/>
        </a:spcAft>
        <a:buClr>
          <a:schemeClr val="tx1"/>
        </a:buClr>
        <a:buChar char="•"/>
        <a:defRPr sz="2400">
          <a:solidFill>
            <a:schemeClr val="tx1"/>
          </a:solidFill>
          <a:latin typeface="+mn-lt"/>
          <a:cs typeface="+mn-cs"/>
        </a:defRPr>
      </a:lvl5pPr>
      <a:lvl6pPr marL="2514600" indent="-228600" algn="l" rtl="0" eaLnBrk="1" fontAlgn="base" hangingPunct="1">
        <a:spcBef>
          <a:spcPct val="20000"/>
        </a:spcBef>
        <a:spcAft>
          <a:spcPct val="0"/>
        </a:spcAft>
        <a:buClr>
          <a:schemeClr val="tx1"/>
        </a:buClr>
        <a:buChar char="•"/>
        <a:defRPr sz="2400">
          <a:solidFill>
            <a:schemeClr val="tx1"/>
          </a:solidFill>
          <a:latin typeface="+mn-lt"/>
          <a:cs typeface="+mn-cs"/>
        </a:defRPr>
      </a:lvl6pPr>
      <a:lvl7pPr marL="2971800" indent="-228600" algn="l" rtl="0" eaLnBrk="1" fontAlgn="base" hangingPunct="1">
        <a:spcBef>
          <a:spcPct val="20000"/>
        </a:spcBef>
        <a:spcAft>
          <a:spcPct val="0"/>
        </a:spcAft>
        <a:buClr>
          <a:schemeClr val="tx1"/>
        </a:buClr>
        <a:buChar char="•"/>
        <a:defRPr sz="2400">
          <a:solidFill>
            <a:schemeClr val="tx1"/>
          </a:solidFill>
          <a:latin typeface="+mn-lt"/>
          <a:cs typeface="+mn-cs"/>
        </a:defRPr>
      </a:lvl7pPr>
      <a:lvl8pPr marL="3429000" indent="-228600" algn="l" rtl="0" eaLnBrk="1" fontAlgn="base" hangingPunct="1">
        <a:spcBef>
          <a:spcPct val="20000"/>
        </a:spcBef>
        <a:spcAft>
          <a:spcPct val="0"/>
        </a:spcAft>
        <a:buClr>
          <a:schemeClr val="tx1"/>
        </a:buClr>
        <a:buChar char="•"/>
        <a:defRPr sz="2400">
          <a:solidFill>
            <a:schemeClr val="tx1"/>
          </a:solidFill>
          <a:latin typeface="+mn-lt"/>
          <a:cs typeface="+mn-cs"/>
        </a:defRPr>
      </a:lvl8pPr>
      <a:lvl9pPr marL="3886200" indent="-228600" algn="l" rtl="0" eaLnBrk="1" fontAlgn="base" hangingPunct="1">
        <a:spcBef>
          <a:spcPct val="20000"/>
        </a:spcBef>
        <a:spcAft>
          <a:spcPct val="0"/>
        </a:spcAft>
        <a:buClr>
          <a:schemeClr val="tx1"/>
        </a:buClr>
        <a:buChar char="•"/>
        <a:defRPr sz="2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sp>
        <p:nvSpPr>
          <p:cNvPr id="64514" name="Rectangle 2"/>
          <p:cNvSpPr>
            <a:spLocks noChangeArrowheads="1"/>
          </p:cNvSpPr>
          <p:nvPr/>
        </p:nvSpPr>
        <p:spPr bwMode="auto">
          <a:xfrm>
            <a:off x="182033" y="136526"/>
            <a:ext cx="11821584" cy="6581775"/>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64515" name="Rectangle 3"/>
          <p:cNvSpPr>
            <a:spLocks noGrp="1" noChangeArrowheads="1"/>
          </p:cNvSpPr>
          <p:nvPr>
            <p:ph type="title"/>
            <p:custDataLst>
              <p:tags r:id="rId13"/>
            </p:custDataLst>
          </p:nvPr>
        </p:nvSpPr>
        <p:spPr bwMode="auto">
          <a:xfrm>
            <a:off x="607485" y="274638"/>
            <a:ext cx="10968567"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64516" name="Rectangle 4"/>
          <p:cNvSpPr>
            <a:spLocks noGrp="1" noChangeArrowheads="1"/>
          </p:cNvSpPr>
          <p:nvPr>
            <p:ph type="body" idx="1"/>
            <p:custDataLst>
              <p:tags r:id="rId14"/>
            </p:custDataLst>
          </p:nvPr>
        </p:nvSpPr>
        <p:spPr bwMode="auto">
          <a:xfrm>
            <a:off x="607485" y="1600201"/>
            <a:ext cx="10968567"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4517" name="Rectangle 5"/>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64518" name="Rectangle 6"/>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64519" name="Rectangle 7"/>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A1A86050-6C92-4E0F-892E-FF017906A987}"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5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wipe/>
  </p:transition>
  <p:txStyles>
    <p:titleStyle>
      <a:lvl1pPr algn="l" rtl="0" fontAlgn="base">
        <a:spcBef>
          <a:spcPct val="0"/>
        </a:spcBef>
        <a:spcAft>
          <a:spcPct val="0"/>
        </a:spcAft>
        <a:buClr>
          <a:schemeClr val="tx1"/>
        </a:buClr>
        <a:defRPr sz="3200">
          <a:solidFill>
            <a:schemeClr val="tx1"/>
          </a:solidFill>
          <a:latin typeface="+mj-lt"/>
          <a:ea typeface="+mj-ea"/>
          <a:cs typeface="+mj-cs"/>
        </a:defRPr>
      </a:lvl1pPr>
      <a:lvl2pPr algn="l" rtl="0" fontAlgn="base">
        <a:spcBef>
          <a:spcPct val="0"/>
        </a:spcBef>
        <a:spcAft>
          <a:spcPct val="0"/>
        </a:spcAft>
        <a:buClr>
          <a:schemeClr val="tx1"/>
        </a:buClr>
        <a:defRPr sz="3200">
          <a:solidFill>
            <a:schemeClr val="tx1"/>
          </a:solidFill>
          <a:latin typeface="Arial" charset="0"/>
        </a:defRPr>
      </a:lvl2pPr>
      <a:lvl3pPr algn="l" rtl="0" fontAlgn="base">
        <a:spcBef>
          <a:spcPct val="0"/>
        </a:spcBef>
        <a:spcAft>
          <a:spcPct val="0"/>
        </a:spcAft>
        <a:buClr>
          <a:schemeClr val="tx1"/>
        </a:buClr>
        <a:defRPr sz="3200">
          <a:solidFill>
            <a:schemeClr val="tx1"/>
          </a:solidFill>
          <a:latin typeface="Arial" charset="0"/>
        </a:defRPr>
      </a:lvl3pPr>
      <a:lvl4pPr algn="l" rtl="0" fontAlgn="base">
        <a:spcBef>
          <a:spcPct val="0"/>
        </a:spcBef>
        <a:spcAft>
          <a:spcPct val="0"/>
        </a:spcAft>
        <a:buClr>
          <a:schemeClr val="tx1"/>
        </a:buClr>
        <a:defRPr sz="3200">
          <a:solidFill>
            <a:schemeClr val="tx1"/>
          </a:solidFill>
          <a:latin typeface="Arial" charset="0"/>
        </a:defRPr>
      </a:lvl4pPr>
      <a:lvl5pPr algn="l" rtl="0" fontAlgn="base">
        <a:spcBef>
          <a:spcPct val="0"/>
        </a:spcBef>
        <a:spcAft>
          <a:spcPct val="0"/>
        </a:spcAft>
        <a:buClr>
          <a:schemeClr val="tx1"/>
        </a:buClr>
        <a:defRPr sz="3200">
          <a:solidFill>
            <a:schemeClr val="tx1"/>
          </a:solidFill>
          <a:latin typeface="Arial" charset="0"/>
        </a:defRPr>
      </a:lvl5pPr>
      <a:lvl6pPr marL="457200" algn="l" rtl="0" fontAlgn="base">
        <a:spcBef>
          <a:spcPct val="0"/>
        </a:spcBef>
        <a:spcAft>
          <a:spcPct val="0"/>
        </a:spcAft>
        <a:buClr>
          <a:schemeClr val="tx1"/>
        </a:buClr>
        <a:defRPr sz="3200">
          <a:solidFill>
            <a:schemeClr val="tx1"/>
          </a:solidFill>
          <a:latin typeface="Arial" charset="0"/>
        </a:defRPr>
      </a:lvl6pPr>
      <a:lvl7pPr marL="914400" algn="l" rtl="0" fontAlgn="base">
        <a:spcBef>
          <a:spcPct val="0"/>
        </a:spcBef>
        <a:spcAft>
          <a:spcPct val="0"/>
        </a:spcAft>
        <a:buClr>
          <a:schemeClr val="tx1"/>
        </a:buClr>
        <a:defRPr sz="3200">
          <a:solidFill>
            <a:schemeClr val="tx1"/>
          </a:solidFill>
          <a:latin typeface="Arial" charset="0"/>
        </a:defRPr>
      </a:lvl7pPr>
      <a:lvl8pPr marL="1371600" algn="l" rtl="0" fontAlgn="base">
        <a:spcBef>
          <a:spcPct val="0"/>
        </a:spcBef>
        <a:spcAft>
          <a:spcPct val="0"/>
        </a:spcAft>
        <a:buClr>
          <a:schemeClr val="tx1"/>
        </a:buClr>
        <a:defRPr sz="3200">
          <a:solidFill>
            <a:schemeClr val="tx1"/>
          </a:solidFill>
          <a:latin typeface="Arial" charset="0"/>
        </a:defRPr>
      </a:lvl8pPr>
      <a:lvl9pPr marL="1828800" algn="l" rtl="0" fontAlgn="base">
        <a:spcBef>
          <a:spcPct val="0"/>
        </a:spcBef>
        <a:spcAft>
          <a:spcPct val="0"/>
        </a:spcAft>
        <a:buClr>
          <a:schemeClr val="tx1"/>
        </a:buClr>
        <a:defRPr sz="3200">
          <a:solidFill>
            <a:schemeClr val="tx1"/>
          </a:solidFill>
          <a:latin typeface="Arial" charset="0"/>
        </a:defRPr>
      </a:lvl9pPr>
    </p:titleStyle>
    <p:bodyStyle>
      <a:lvl1pPr marL="342900" indent="-342900" algn="l" rtl="0" fontAlgn="base">
        <a:spcBef>
          <a:spcPct val="20000"/>
        </a:spcBef>
        <a:spcAft>
          <a:spcPct val="0"/>
        </a:spcAft>
        <a:buClr>
          <a:schemeClr val="tx1"/>
        </a:buClr>
        <a:buChar char="•"/>
        <a:defRPr sz="2400">
          <a:solidFill>
            <a:schemeClr val="tx1"/>
          </a:solidFill>
          <a:latin typeface="+mn-lt"/>
          <a:ea typeface="+mn-ea"/>
          <a:cs typeface="+mn-cs"/>
        </a:defRPr>
      </a:lvl1pPr>
      <a:lvl2pPr marL="742950" indent="-285750" algn="l" rtl="0" fontAlgn="base">
        <a:spcBef>
          <a:spcPct val="20000"/>
        </a:spcBef>
        <a:spcAft>
          <a:spcPct val="0"/>
        </a:spcAft>
        <a:buClr>
          <a:schemeClr val="tx1"/>
        </a:buClr>
        <a:buChar char="•"/>
        <a:defRPr sz="2400">
          <a:solidFill>
            <a:schemeClr val="tx1"/>
          </a:solidFill>
          <a:latin typeface="+mn-lt"/>
        </a:defRPr>
      </a:lvl2pPr>
      <a:lvl3pPr marL="1143000" indent="-228600" algn="l" rtl="0" fontAlgn="base">
        <a:spcBef>
          <a:spcPct val="20000"/>
        </a:spcBef>
        <a:spcAft>
          <a:spcPct val="0"/>
        </a:spcAft>
        <a:buClr>
          <a:schemeClr val="tx1"/>
        </a:buClr>
        <a:buChar char="•"/>
        <a:defRPr sz="2400">
          <a:solidFill>
            <a:schemeClr val="tx1"/>
          </a:solidFill>
          <a:latin typeface="+mn-lt"/>
        </a:defRPr>
      </a:lvl3pPr>
      <a:lvl4pPr marL="1600200" indent="-228600" algn="l" rtl="0" fontAlgn="base">
        <a:spcBef>
          <a:spcPct val="20000"/>
        </a:spcBef>
        <a:spcAft>
          <a:spcPct val="0"/>
        </a:spcAft>
        <a:buClr>
          <a:schemeClr val="tx1"/>
        </a:buClr>
        <a:buChar char="•"/>
        <a:defRPr sz="2400">
          <a:solidFill>
            <a:schemeClr val="tx1"/>
          </a:solidFill>
          <a:latin typeface="+mn-lt"/>
        </a:defRPr>
      </a:lvl4pPr>
      <a:lvl5pPr marL="2057400" indent="-228600" algn="l" rtl="0" fontAlgn="base">
        <a:spcBef>
          <a:spcPct val="20000"/>
        </a:spcBef>
        <a:spcAft>
          <a:spcPct val="0"/>
        </a:spcAft>
        <a:buClr>
          <a:schemeClr val="tx1"/>
        </a:buClr>
        <a:buChar char="•"/>
        <a:defRPr sz="2400">
          <a:solidFill>
            <a:schemeClr val="tx1"/>
          </a:solidFill>
          <a:latin typeface="+mn-lt"/>
        </a:defRPr>
      </a:lvl5pPr>
      <a:lvl6pPr marL="2514600" indent="-228600" algn="l" rtl="0" fontAlgn="base">
        <a:spcBef>
          <a:spcPct val="20000"/>
        </a:spcBef>
        <a:spcAft>
          <a:spcPct val="0"/>
        </a:spcAft>
        <a:buClr>
          <a:schemeClr val="tx1"/>
        </a:buClr>
        <a:buChar char="•"/>
        <a:defRPr sz="2400">
          <a:solidFill>
            <a:schemeClr val="tx1"/>
          </a:solidFill>
          <a:latin typeface="+mn-lt"/>
        </a:defRPr>
      </a:lvl6pPr>
      <a:lvl7pPr marL="2971800" indent="-228600" algn="l" rtl="0" fontAlgn="base">
        <a:spcBef>
          <a:spcPct val="20000"/>
        </a:spcBef>
        <a:spcAft>
          <a:spcPct val="0"/>
        </a:spcAft>
        <a:buClr>
          <a:schemeClr val="tx1"/>
        </a:buClr>
        <a:buChar char="•"/>
        <a:defRPr sz="2400">
          <a:solidFill>
            <a:schemeClr val="tx1"/>
          </a:solidFill>
          <a:latin typeface="+mn-lt"/>
        </a:defRPr>
      </a:lvl7pPr>
      <a:lvl8pPr marL="3429000" indent="-228600" algn="l" rtl="0" fontAlgn="base">
        <a:spcBef>
          <a:spcPct val="20000"/>
        </a:spcBef>
        <a:spcAft>
          <a:spcPct val="0"/>
        </a:spcAft>
        <a:buClr>
          <a:schemeClr val="tx1"/>
        </a:buClr>
        <a:buChar char="•"/>
        <a:defRPr sz="2400">
          <a:solidFill>
            <a:schemeClr val="tx1"/>
          </a:solidFill>
          <a:latin typeface="+mn-lt"/>
        </a:defRPr>
      </a:lvl8pPr>
      <a:lvl9pPr marL="3886200" indent="-228600" algn="l" rtl="0" fontAlgn="base">
        <a:spcBef>
          <a:spcPct val="20000"/>
        </a:spcBef>
        <a:spcAft>
          <a:spcPct val="0"/>
        </a:spcAft>
        <a:buClr>
          <a:schemeClr val="tx1"/>
        </a:buClr>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s://biblestudylessons.com/"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biblestudylessons.com/powerpoint" TargetMode="External"/><Relationship Id="rId2" Type="http://schemas.openxmlformats.org/officeDocument/2006/relationships/hyperlink" Target="https://www.biblestudylessons.com/" TargetMode="External"/><Relationship Id="rId1" Type="http://schemas.openxmlformats.org/officeDocument/2006/relationships/slideLayout" Target="../slideLayouts/slideLayout2.xml"/><Relationship Id="rId4" Type="http://schemas.openxmlformats.org/officeDocument/2006/relationships/hyperlink" Target="https://biblestudylesson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7"/>
          <p:cNvSpPr>
            <a:spLocks noChangeArrowheads="1"/>
          </p:cNvSpPr>
          <p:nvPr/>
        </p:nvSpPr>
        <p:spPr bwMode="auto">
          <a:xfrm>
            <a:off x="0" y="10756"/>
            <a:ext cx="12306742" cy="6858001"/>
          </a:xfrm>
          <a:prstGeom prst="rect">
            <a:avLst/>
          </a:prstGeom>
          <a:solidFill>
            <a:srgbClr val="000000"/>
          </a:solidFill>
          <a:ln w="9525">
            <a:noFill/>
            <a:miter lim="800000"/>
            <a:headEnd/>
            <a:tailEnd/>
          </a:ln>
        </p:spPr>
        <p:txBody>
          <a:bodyPr wrap="none" anchor="ctr"/>
          <a:lstStyle/>
          <a:p>
            <a:endParaRPr lang="en-US"/>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3"/>
          <p:cNvSpPr>
            <a:spLocks noGrp="1" noChangeArrowheads="1"/>
          </p:cNvSpPr>
          <p:nvPr>
            <p:ph type="subTitle" idx="1"/>
          </p:nvPr>
        </p:nvSpPr>
        <p:spPr>
          <a:xfrm>
            <a:off x="1030772" y="734550"/>
            <a:ext cx="10158153" cy="5349157"/>
          </a:xfrm>
          <a:solidFill>
            <a:srgbClr val="C00000">
              <a:alpha val="30000"/>
            </a:srgbClr>
          </a:solidFill>
        </p:spPr>
        <p:txBody>
          <a:bodyPr wrap="square">
            <a:spAutoFit/>
          </a:bodyPr>
          <a:lstStyle/>
          <a:p>
            <a:r>
              <a:rPr lang="en-US" sz="2800" dirty="0">
                <a:solidFill>
                  <a:schemeClr val="tx2"/>
                </a:solidFill>
              </a:rPr>
              <a:t>For 200 years, to become a Christian meant the great renunciation, the joining of a despised and persecuted sect, the swimming against the tide of popular prejudice, the coming under the ban of the Empire, the possibility at any moment of imprisonment and death under its most fearful forms. For 200 years he that would follow Christ must count the cost, and be prepared to pay the same with his liberty or life. For 200 years the mere profession of Christianity was itself a crime … For the name [Christian] itself … meant the rack, the blazing shirt of pitch, the lion, the panther, or in the case of maidens an infamy worse than death. </a:t>
            </a:r>
          </a:p>
          <a:p>
            <a:r>
              <a:rPr lang="en-US" sz="2800" dirty="0">
                <a:solidFill>
                  <a:schemeClr val="tx2"/>
                </a:solidFill>
              </a:rPr>
              <a:t>- ISBE, pp 2326f</a:t>
            </a:r>
          </a:p>
        </p:txBody>
      </p:sp>
      <p:sp>
        <p:nvSpPr>
          <p:cNvPr id="2" name="TextBox 1">
            <a:extLst>
              <a:ext uri="{FF2B5EF4-FFF2-40B4-BE49-F238E27FC236}">
                <a16:creationId xmlns:a16="http://schemas.microsoft.com/office/drawing/2014/main" id="{62E70562-C58C-8177-05ED-75BAF758E325}"/>
              </a:ext>
            </a:extLst>
          </p:cNvPr>
          <p:cNvSpPr txBox="1"/>
          <p:nvPr/>
        </p:nvSpPr>
        <p:spPr>
          <a:xfrm>
            <a:off x="1036948" y="6342736"/>
            <a:ext cx="2611226" cy="338554"/>
          </a:xfrm>
          <a:prstGeom prst="rect">
            <a:avLst/>
          </a:prstGeom>
          <a:solidFill>
            <a:schemeClr val="bg1"/>
          </a:solidFill>
        </p:spPr>
        <p:txBody>
          <a:bodyPr wrap="square" rtlCol="0">
            <a:spAutoFit/>
          </a:bodyPr>
          <a:lstStyle/>
          <a:p>
            <a:pPr algn="ctr"/>
            <a:r>
              <a:rPr lang="en-US" sz="16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2"/>
              </a:rPr>
              <a:t>biblestudylessons.com</a:t>
            </a:r>
            <a:r>
              <a:rPr lang="en-US" sz="16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p:txBody>
      </p:sp>
    </p:spTree>
  </p:cSld>
  <p:clrMapOvr>
    <a:masterClrMapping/>
  </p:clrMapOvr>
  <p:transition>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ctrTitle"/>
          </p:nvPr>
        </p:nvSpPr>
        <p:spPr>
          <a:xfrm>
            <a:off x="2882136" y="637460"/>
            <a:ext cx="6428468" cy="707886"/>
          </a:xfrm>
        </p:spPr>
        <p:txBody>
          <a:bodyPr anchor="ctr" anchorCtr="0">
            <a:spAutoFit/>
          </a:bodyPr>
          <a:lstStyle/>
          <a:p>
            <a:pPr algn="ctr"/>
            <a:r>
              <a:rPr lang="en-US" sz="4000" b="1" dirty="0"/>
              <a:t>A Living Sacrifice</a:t>
            </a:r>
          </a:p>
        </p:txBody>
      </p:sp>
      <p:sp>
        <p:nvSpPr>
          <p:cNvPr id="86019" name="Rectangle 3"/>
          <p:cNvSpPr>
            <a:spLocks noGrp="1" noChangeArrowheads="1"/>
          </p:cNvSpPr>
          <p:nvPr>
            <p:ph type="subTitle" idx="1"/>
          </p:nvPr>
        </p:nvSpPr>
        <p:spPr>
          <a:xfrm>
            <a:off x="596447" y="1372762"/>
            <a:ext cx="6428468" cy="4659737"/>
          </a:xfrm>
          <a:solidFill>
            <a:srgbClr val="C00000">
              <a:alpha val="39000"/>
            </a:srgbClr>
          </a:solidFill>
        </p:spPr>
        <p:txBody>
          <a:bodyPr wrap="square">
            <a:spAutoFit/>
          </a:bodyPr>
          <a:lstStyle/>
          <a:p>
            <a:pPr algn="ctr"/>
            <a:r>
              <a:rPr lang="en-US" sz="2800" b="1" dirty="0">
                <a:solidFill>
                  <a:schemeClr val="tx2"/>
                </a:solidFill>
              </a:rPr>
              <a:t>Social Rejection</a:t>
            </a:r>
          </a:p>
          <a:p>
            <a:pPr algn="ctr"/>
            <a:r>
              <a:rPr lang="en-US" sz="2800" b="1" dirty="0"/>
              <a:t>Hatred</a:t>
            </a:r>
            <a:br>
              <a:rPr lang="en-US" sz="2800" b="1" dirty="0"/>
            </a:br>
            <a:r>
              <a:rPr lang="en-US" sz="2800" dirty="0">
                <a:solidFill>
                  <a:schemeClr val="accent2"/>
                </a:solidFill>
                <a:latin typeface="Comic Sans MS" pitchFamily="66" charset="0"/>
              </a:rPr>
              <a:t>John 7:7; 15:18-21</a:t>
            </a:r>
          </a:p>
          <a:p>
            <a:pPr algn="ctr"/>
            <a:r>
              <a:rPr lang="en-US" sz="2800" b="1" dirty="0"/>
              <a:t>Mockery and Lies</a:t>
            </a:r>
            <a:br>
              <a:rPr lang="en-US" sz="2800" b="1" dirty="0"/>
            </a:br>
            <a:r>
              <a:rPr lang="en-US" sz="2800" dirty="0">
                <a:solidFill>
                  <a:schemeClr val="accent2"/>
                </a:solidFill>
                <a:latin typeface="Comic Sans MS" pitchFamily="66" charset="0"/>
              </a:rPr>
              <a:t>Matthew 5:10-12; 10:25; 26:59-68; 27:27-31,39-44; Hebrews 12:2,3</a:t>
            </a:r>
          </a:p>
          <a:p>
            <a:pPr algn="ctr"/>
            <a:r>
              <a:rPr lang="en-US" sz="2800" b="1" dirty="0"/>
              <a:t>Alienation from Friends </a:t>
            </a:r>
            <a:br>
              <a:rPr lang="en-US" sz="2800" b="1" dirty="0"/>
            </a:br>
            <a:r>
              <a:rPr lang="en-US" sz="2800" b="1" dirty="0"/>
              <a:t>and Loved Ones</a:t>
            </a:r>
            <a:br>
              <a:rPr lang="en-US" sz="2800" b="1" dirty="0"/>
            </a:br>
            <a:r>
              <a:rPr lang="en-US" sz="2800" dirty="0">
                <a:solidFill>
                  <a:schemeClr val="accent2"/>
                </a:solidFill>
                <a:latin typeface="Comic Sans MS" pitchFamily="66" charset="0"/>
              </a:rPr>
              <a:t>Luke 6:22,23; Matthew 10:21,34-37; Luke 14:26</a:t>
            </a:r>
            <a:endParaRPr lang="en-US" sz="2800" b="1" dirty="0">
              <a:solidFill>
                <a:schemeClr val="accent2"/>
              </a:solidFill>
              <a:latin typeface="Comic Sans MS" pitchFamily="66" charset="0"/>
            </a:endParaRPr>
          </a:p>
        </p:txBody>
      </p:sp>
      <p:pic>
        <p:nvPicPr>
          <p:cNvPr id="4" name="Picture 3">
            <a:extLst>
              <a:ext uri="{FF2B5EF4-FFF2-40B4-BE49-F238E27FC236}">
                <a16:creationId xmlns:a16="http://schemas.microsoft.com/office/drawing/2014/main" id="{3A84257E-9D30-DE85-9FB6-06994DE2D5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97831" y="2175717"/>
            <a:ext cx="3564401" cy="3834382"/>
          </a:xfrm>
          <a:prstGeom prst="rect">
            <a:avLst/>
          </a:prstGeom>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86019">
                                            <p:txEl>
                                              <p:pRg st="1" end="1"/>
                                            </p:txEl>
                                          </p:spTgt>
                                        </p:tgtEl>
                                        <p:attrNameLst>
                                          <p:attrName>style.visibility</p:attrName>
                                        </p:attrNameLst>
                                      </p:cBhvr>
                                      <p:to>
                                        <p:strVal val="visible"/>
                                      </p:to>
                                    </p:set>
                                    <p:animEffect transition="in" filter="box(in)">
                                      <p:cBhvr>
                                        <p:cTn id="7" dur="1000"/>
                                        <p:tgtEl>
                                          <p:spTgt spid="8601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86019">
                                            <p:txEl>
                                              <p:pRg st="2" end="2"/>
                                            </p:txEl>
                                          </p:spTgt>
                                        </p:tgtEl>
                                        <p:attrNameLst>
                                          <p:attrName>style.visibility</p:attrName>
                                        </p:attrNameLst>
                                      </p:cBhvr>
                                      <p:to>
                                        <p:strVal val="visible"/>
                                      </p:to>
                                    </p:set>
                                    <p:animEffect transition="in" filter="box(in)">
                                      <p:cBhvr>
                                        <p:cTn id="12" dur="1000"/>
                                        <p:tgtEl>
                                          <p:spTgt spid="8601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86019">
                                            <p:txEl>
                                              <p:pRg st="3" end="3"/>
                                            </p:txEl>
                                          </p:spTgt>
                                        </p:tgtEl>
                                        <p:attrNameLst>
                                          <p:attrName>style.visibility</p:attrName>
                                        </p:attrNameLst>
                                      </p:cBhvr>
                                      <p:to>
                                        <p:strVal val="visible"/>
                                      </p:to>
                                    </p:set>
                                    <p:animEffect transition="in" filter="box(in)">
                                      <p:cBhvr>
                                        <p:cTn id="17" dur="1000"/>
                                        <p:tgtEl>
                                          <p:spTgt spid="860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ctrTitle"/>
          </p:nvPr>
        </p:nvSpPr>
        <p:spPr>
          <a:xfrm>
            <a:off x="471640" y="771358"/>
            <a:ext cx="8830651" cy="523220"/>
          </a:xfrm>
        </p:spPr>
        <p:txBody>
          <a:bodyPr wrap="square" anchor="ctr" anchorCtr="0">
            <a:spAutoFit/>
          </a:bodyPr>
          <a:lstStyle/>
          <a:p>
            <a:pPr algn="ctr"/>
            <a:r>
              <a:rPr lang="en-US" sz="2800" b="1" dirty="0"/>
              <a:t>A Living Sacrifice</a:t>
            </a:r>
          </a:p>
        </p:txBody>
      </p:sp>
      <p:sp>
        <p:nvSpPr>
          <p:cNvPr id="86019" name="Rectangle 3"/>
          <p:cNvSpPr>
            <a:spLocks noGrp="1" noChangeArrowheads="1"/>
          </p:cNvSpPr>
          <p:nvPr>
            <p:ph type="subTitle" idx="1"/>
          </p:nvPr>
        </p:nvSpPr>
        <p:spPr>
          <a:xfrm>
            <a:off x="166256" y="1563957"/>
            <a:ext cx="6573592" cy="3711785"/>
          </a:xfrm>
          <a:solidFill>
            <a:srgbClr val="C00000">
              <a:alpha val="39000"/>
            </a:srgbClr>
          </a:solidFill>
        </p:spPr>
        <p:txBody>
          <a:bodyPr wrap="square">
            <a:spAutoFit/>
          </a:bodyPr>
          <a:lstStyle/>
          <a:p>
            <a:pPr algn="ctr"/>
            <a:r>
              <a:rPr lang="en-US" sz="2800" b="1" dirty="0">
                <a:solidFill>
                  <a:schemeClr val="tx2"/>
                </a:solidFill>
              </a:rPr>
              <a:t>Personal/Material Loss</a:t>
            </a:r>
          </a:p>
          <a:p>
            <a:pPr algn="ctr"/>
            <a:r>
              <a:rPr lang="en-US" sz="2800" b="1" dirty="0"/>
              <a:t>Loss of Home, Property, </a:t>
            </a:r>
            <a:br>
              <a:rPr lang="en-US" sz="2800" b="1" dirty="0"/>
            </a:br>
            <a:r>
              <a:rPr lang="en-US" sz="2800" b="1" dirty="0"/>
              <a:t>Possessions, Job, Income</a:t>
            </a:r>
            <a:br>
              <a:rPr lang="en-US" sz="2800" b="1" dirty="0"/>
            </a:br>
            <a:r>
              <a:rPr lang="en-US" sz="2800" dirty="0">
                <a:solidFill>
                  <a:schemeClr val="accent2"/>
                </a:solidFill>
                <a:latin typeface="Comic Sans MS" panose="030F0702030302020204" pitchFamily="66" charset="0"/>
              </a:rPr>
              <a:t>Genesis 12:1; 1 Kings 18:4; Acts 8:1; Luke 14:33; Matthew 19:29</a:t>
            </a:r>
          </a:p>
          <a:p>
            <a:pPr algn="ctr"/>
            <a:r>
              <a:rPr lang="en-US" sz="2800" b="1" dirty="0"/>
              <a:t>Sacrifice of Personal Pleasures</a:t>
            </a:r>
            <a:br>
              <a:rPr lang="en-US" sz="2800" b="1" dirty="0"/>
            </a:br>
            <a:r>
              <a:rPr lang="en-US" sz="2800" dirty="0">
                <a:solidFill>
                  <a:schemeClr val="accent2"/>
                </a:solidFill>
                <a:latin typeface="Comic Sans MS" pitchFamily="66" charset="0"/>
              </a:rPr>
              <a:t>1 John 2:15-17; Hebrews 11:24-26; </a:t>
            </a:r>
            <a:r>
              <a:rPr lang="en-US" sz="2800">
                <a:solidFill>
                  <a:schemeClr val="accent2"/>
                </a:solidFill>
                <a:latin typeface="Comic Sans MS" pitchFamily="66" charset="0"/>
              </a:rPr>
              <a:t>Acts 24:25</a:t>
            </a:r>
            <a:r>
              <a:rPr lang="en-US" sz="2800" dirty="0">
                <a:solidFill>
                  <a:schemeClr val="accent2"/>
                </a:solidFill>
                <a:latin typeface="Comic Sans MS" pitchFamily="66" charset="0"/>
              </a:rPr>
              <a:t>; </a:t>
            </a:r>
            <a:r>
              <a:rPr lang="en-US" sz="2800">
                <a:solidFill>
                  <a:schemeClr val="accent2"/>
                </a:solidFill>
                <a:latin typeface="Comic Sans MS" pitchFamily="66" charset="0"/>
              </a:rPr>
              <a:t>Philippians 3:7,8</a:t>
            </a:r>
            <a:endParaRPr lang="en-US" sz="2800" b="1" dirty="0">
              <a:solidFill>
                <a:schemeClr val="accent2"/>
              </a:solidFill>
              <a:latin typeface="Comic Sans MS" pitchFamily="66" charset="0"/>
            </a:endParaRPr>
          </a:p>
        </p:txBody>
      </p:sp>
      <p:pic>
        <p:nvPicPr>
          <p:cNvPr id="3" name="Picture 2">
            <a:extLst>
              <a:ext uri="{FF2B5EF4-FFF2-40B4-BE49-F238E27FC236}">
                <a16:creationId xmlns:a16="http://schemas.microsoft.com/office/drawing/2014/main" id="{E8FA1D77-45C4-3DA0-3281-AAEC77220FA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620" r="4239"/>
          <a:stretch/>
        </p:blipFill>
        <p:spPr>
          <a:xfrm>
            <a:off x="7024914" y="2319251"/>
            <a:ext cx="5000832" cy="3765665"/>
          </a:xfrm>
          <a:prstGeom prst="rect">
            <a:avLst/>
          </a:prstGeom>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86019">
                                            <p:txEl>
                                              <p:pRg st="1" end="1"/>
                                            </p:txEl>
                                          </p:spTgt>
                                        </p:tgtEl>
                                        <p:attrNameLst>
                                          <p:attrName>style.visibility</p:attrName>
                                        </p:attrNameLst>
                                      </p:cBhvr>
                                      <p:to>
                                        <p:strVal val="visible"/>
                                      </p:to>
                                    </p:set>
                                    <p:animEffect transition="in" filter="box(in)">
                                      <p:cBhvr>
                                        <p:cTn id="7" dur="500"/>
                                        <p:tgtEl>
                                          <p:spTgt spid="8601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86019">
                                            <p:txEl>
                                              <p:pRg st="2" end="2"/>
                                            </p:txEl>
                                          </p:spTgt>
                                        </p:tgtEl>
                                        <p:attrNameLst>
                                          <p:attrName>style.visibility</p:attrName>
                                        </p:attrNameLst>
                                      </p:cBhvr>
                                      <p:to>
                                        <p:strVal val="visible"/>
                                      </p:to>
                                    </p:set>
                                    <p:animEffect transition="in" filter="box(in)">
                                      <p:cBhvr>
                                        <p:cTn id="12" dur="500"/>
                                        <p:tgtEl>
                                          <p:spTgt spid="860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ctrTitle"/>
          </p:nvPr>
        </p:nvSpPr>
        <p:spPr>
          <a:xfrm>
            <a:off x="2873823" y="679025"/>
            <a:ext cx="6428468" cy="707886"/>
          </a:xfrm>
        </p:spPr>
        <p:txBody>
          <a:bodyPr anchor="ctr" anchorCtr="0">
            <a:spAutoFit/>
          </a:bodyPr>
          <a:lstStyle/>
          <a:p>
            <a:pPr algn="ctr"/>
            <a:r>
              <a:rPr lang="en-US" sz="4000" b="1" dirty="0"/>
              <a:t>A Living Sacrifice</a:t>
            </a:r>
          </a:p>
        </p:txBody>
      </p:sp>
      <p:sp>
        <p:nvSpPr>
          <p:cNvPr id="86019" name="Rectangle 3"/>
          <p:cNvSpPr>
            <a:spLocks noGrp="1" noChangeArrowheads="1"/>
          </p:cNvSpPr>
          <p:nvPr>
            <p:ph type="subTitle" idx="1"/>
          </p:nvPr>
        </p:nvSpPr>
        <p:spPr>
          <a:xfrm>
            <a:off x="274319" y="1572271"/>
            <a:ext cx="5620063" cy="2505301"/>
          </a:xfrm>
          <a:solidFill>
            <a:srgbClr val="C00000">
              <a:alpha val="39000"/>
            </a:srgbClr>
          </a:solidFill>
        </p:spPr>
        <p:txBody>
          <a:bodyPr wrap="square">
            <a:spAutoFit/>
          </a:bodyPr>
          <a:lstStyle/>
          <a:p>
            <a:pPr algn="ctr"/>
            <a:r>
              <a:rPr lang="en-US" sz="2800" b="1" dirty="0">
                <a:solidFill>
                  <a:schemeClr val="tx2"/>
                </a:solidFill>
              </a:rPr>
              <a:t>Difficult Labors</a:t>
            </a:r>
          </a:p>
          <a:p>
            <a:pPr algn="ctr"/>
            <a:r>
              <a:rPr lang="en-US" sz="2800" b="1" i="1" dirty="0"/>
              <a:t>Noah -- </a:t>
            </a:r>
            <a:r>
              <a:rPr lang="en-US" sz="2800" dirty="0">
                <a:solidFill>
                  <a:schemeClr val="accent2"/>
                </a:solidFill>
                <a:latin typeface="Comic Sans MS" pitchFamily="66" charset="0"/>
              </a:rPr>
              <a:t>Genesis 6:14-16</a:t>
            </a:r>
          </a:p>
          <a:p>
            <a:pPr algn="ctr"/>
            <a:r>
              <a:rPr lang="en-US" sz="2800" b="1" i="1" dirty="0"/>
              <a:t>Moses  </a:t>
            </a:r>
            <a:r>
              <a:rPr lang="en-US" sz="2800" dirty="0">
                <a:solidFill>
                  <a:schemeClr val="accent2"/>
                </a:solidFill>
              </a:rPr>
              <a:t>(Book of Exodus)</a:t>
            </a:r>
          </a:p>
          <a:p>
            <a:pPr algn="ctr"/>
            <a:r>
              <a:rPr lang="en-US" sz="2800" b="1" i="1" dirty="0"/>
              <a:t>Apostles - </a:t>
            </a:r>
            <a:r>
              <a:rPr lang="en-US" sz="2800" dirty="0">
                <a:solidFill>
                  <a:schemeClr val="accent2"/>
                </a:solidFill>
                <a:latin typeface="Comic Sans MS" pitchFamily="66" charset="0"/>
              </a:rPr>
              <a:t>Mark 16:15; Colossians 1:23; Hebrews 11:26 </a:t>
            </a:r>
            <a:endParaRPr lang="en-US" sz="2800" b="1" dirty="0">
              <a:solidFill>
                <a:schemeClr val="accent2"/>
              </a:solidFill>
              <a:latin typeface="Comic Sans MS" pitchFamily="66" charset="0"/>
            </a:endParaRPr>
          </a:p>
        </p:txBody>
      </p:sp>
      <p:pic>
        <p:nvPicPr>
          <p:cNvPr id="3" name="Picture 2">
            <a:extLst>
              <a:ext uri="{FF2B5EF4-FFF2-40B4-BE49-F238E27FC236}">
                <a16:creationId xmlns:a16="http://schemas.microsoft.com/office/drawing/2014/main" id="{75868451-D18A-DD9F-F5F4-2A93DAEB4831}"/>
              </a:ext>
            </a:extLst>
          </p:cNvPr>
          <p:cNvPicPr>
            <a:picLocks noChangeAspect="1"/>
          </p:cNvPicPr>
          <p:nvPr/>
        </p:nvPicPr>
        <p:blipFill rotWithShape="1">
          <a:blip r:embed="rId2">
            <a:extLst>
              <a:ext uri="{28A0092B-C50C-407E-A947-70E740481C1C}">
                <a14:useLocalDpi xmlns:a14="http://schemas.microsoft.com/office/drawing/2010/main" val="0"/>
              </a:ext>
            </a:extLst>
          </a:blip>
          <a:srcRect l="21404" r="8076"/>
          <a:stretch/>
        </p:blipFill>
        <p:spPr>
          <a:xfrm>
            <a:off x="7182195" y="1572271"/>
            <a:ext cx="4862947" cy="4471555"/>
          </a:xfrm>
          <a:prstGeom prst="rect">
            <a:avLst/>
          </a:prstGeom>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86019">
                                            <p:txEl>
                                              <p:pRg st="1" end="1"/>
                                            </p:txEl>
                                          </p:spTgt>
                                        </p:tgtEl>
                                        <p:attrNameLst>
                                          <p:attrName>style.visibility</p:attrName>
                                        </p:attrNameLst>
                                      </p:cBhvr>
                                      <p:to>
                                        <p:strVal val="visible"/>
                                      </p:to>
                                    </p:set>
                                    <p:animEffect transition="in" filter="box(in)">
                                      <p:cBhvr>
                                        <p:cTn id="7" dur="500"/>
                                        <p:tgtEl>
                                          <p:spTgt spid="8601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86019">
                                            <p:txEl>
                                              <p:pRg st="2" end="2"/>
                                            </p:txEl>
                                          </p:spTgt>
                                        </p:tgtEl>
                                        <p:attrNameLst>
                                          <p:attrName>style.visibility</p:attrName>
                                        </p:attrNameLst>
                                      </p:cBhvr>
                                      <p:to>
                                        <p:strVal val="visible"/>
                                      </p:to>
                                    </p:set>
                                    <p:animEffect transition="in" filter="box(in)">
                                      <p:cBhvr>
                                        <p:cTn id="12" dur="500"/>
                                        <p:tgtEl>
                                          <p:spTgt spid="8601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86019">
                                            <p:txEl>
                                              <p:pRg st="3" end="3"/>
                                            </p:txEl>
                                          </p:spTgt>
                                        </p:tgtEl>
                                        <p:attrNameLst>
                                          <p:attrName>style.visibility</p:attrName>
                                        </p:attrNameLst>
                                      </p:cBhvr>
                                      <p:to>
                                        <p:strVal val="visible"/>
                                      </p:to>
                                    </p:set>
                                    <p:animEffect transition="in" filter="box(in)">
                                      <p:cBhvr>
                                        <p:cTn id="17" dur="500"/>
                                        <p:tgtEl>
                                          <p:spTgt spid="860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ctrTitle"/>
          </p:nvPr>
        </p:nvSpPr>
        <p:spPr>
          <a:xfrm>
            <a:off x="2873823" y="679025"/>
            <a:ext cx="6428468" cy="707886"/>
          </a:xfrm>
        </p:spPr>
        <p:txBody>
          <a:bodyPr anchor="ctr" anchorCtr="0">
            <a:spAutoFit/>
          </a:bodyPr>
          <a:lstStyle/>
          <a:p>
            <a:pPr algn="ctr"/>
            <a:r>
              <a:rPr lang="en-US" sz="4000" b="1" dirty="0"/>
              <a:t>A Living Sacrifice</a:t>
            </a:r>
          </a:p>
        </p:txBody>
      </p:sp>
      <p:sp>
        <p:nvSpPr>
          <p:cNvPr id="86019" name="Rectangle 3"/>
          <p:cNvSpPr>
            <a:spLocks noGrp="1" noChangeArrowheads="1"/>
          </p:cNvSpPr>
          <p:nvPr>
            <p:ph type="subTitle" idx="1"/>
          </p:nvPr>
        </p:nvSpPr>
        <p:spPr>
          <a:xfrm>
            <a:off x="706583" y="1539019"/>
            <a:ext cx="6177016" cy="3711785"/>
          </a:xfrm>
          <a:solidFill>
            <a:srgbClr val="C00000">
              <a:alpha val="39000"/>
            </a:srgbClr>
          </a:solidFill>
        </p:spPr>
        <p:txBody>
          <a:bodyPr wrap="square">
            <a:spAutoFit/>
          </a:bodyPr>
          <a:lstStyle/>
          <a:p>
            <a:pPr algn="ctr"/>
            <a:r>
              <a:rPr lang="en-US" sz="2800" b="1" dirty="0">
                <a:solidFill>
                  <a:schemeClr val="tx2"/>
                </a:solidFill>
              </a:rPr>
              <a:t>Physical Danger</a:t>
            </a:r>
          </a:p>
          <a:p>
            <a:pPr algn="ctr"/>
            <a:r>
              <a:rPr lang="en-US" sz="2800" b="1" i="1" dirty="0"/>
              <a:t>Old Testament</a:t>
            </a:r>
            <a:br>
              <a:rPr lang="en-US" sz="2800" b="1" i="1" dirty="0"/>
            </a:br>
            <a:r>
              <a:rPr lang="en-US" sz="2800" dirty="0">
                <a:solidFill>
                  <a:schemeClr val="accent2"/>
                </a:solidFill>
                <a:latin typeface="Comic Sans MS" pitchFamily="66" charset="0"/>
              </a:rPr>
              <a:t>Genesis 39:1-20; Jeremiah 37:15-17 Daniel 3 &amp; 6</a:t>
            </a:r>
          </a:p>
          <a:p>
            <a:pPr algn="ctr"/>
            <a:r>
              <a:rPr lang="en-US" sz="2800" b="1" i="1" dirty="0"/>
              <a:t>New Testament </a:t>
            </a:r>
            <a:br>
              <a:rPr lang="en-US" sz="2800" b="1" i="1" dirty="0"/>
            </a:br>
            <a:r>
              <a:rPr lang="en-US" sz="2800" dirty="0">
                <a:solidFill>
                  <a:schemeClr val="accent2"/>
                </a:solidFill>
                <a:latin typeface="Comic Sans MS" pitchFamily="66" charset="0"/>
              </a:rPr>
              <a:t>Matt. 14:1-12; Acts 5:40-42; 7:51-60; 12:1,2; 8:3; 9:1,2; </a:t>
            </a:r>
            <a:br>
              <a:rPr lang="en-US" sz="2800" dirty="0">
                <a:solidFill>
                  <a:schemeClr val="accent2"/>
                </a:solidFill>
                <a:latin typeface="Comic Sans MS" pitchFamily="66" charset="0"/>
              </a:rPr>
            </a:br>
            <a:r>
              <a:rPr lang="en-US" sz="2800" dirty="0">
                <a:solidFill>
                  <a:schemeClr val="accent2"/>
                </a:solidFill>
                <a:latin typeface="Comic Sans MS" pitchFamily="66" charset="0"/>
              </a:rPr>
              <a:t>2 Cor. 11:23-27; 2 Tim. 3:12</a:t>
            </a:r>
          </a:p>
        </p:txBody>
      </p:sp>
      <p:pic>
        <p:nvPicPr>
          <p:cNvPr id="3" name="Picture 2">
            <a:extLst>
              <a:ext uri="{FF2B5EF4-FFF2-40B4-BE49-F238E27FC236}">
                <a16:creationId xmlns:a16="http://schemas.microsoft.com/office/drawing/2014/main" id="{CF269268-374B-99F5-23DF-4831F82FE1CD}"/>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l="13499" t="-3854" r="17484" b="3854"/>
          <a:stretch/>
        </p:blipFill>
        <p:spPr>
          <a:xfrm>
            <a:off x="7022467" y="1672256"/>
            <a:ext cx="4763193" cy="3882044"/>
          </a:xfrm>
          <a:prstGeom prst="rect">
            <a:avLst/>
          </a:prstGeom>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86019">
                                            <p:txEl>
                                              <p:pRg st="1" end="1"/>
                                            </p:txEl>
                                          </p:spTgt>
                                        </p:tgtEl>
                                        <p:attrNameLst>
                                          <p:attrName>style.visibility</p:attrName>
                                        </p:attrNameLst>
                                      </p:cBhvr>
                                      <p:to>
                                        <p:strVal val="visible"/>
                                      </p:to>
                                    </p:set>
                                    <p:animEffect transition="in" filter="box(in)">
                                      <p:cBhvr>
                                        <p:cTn id="7" dur="500"/>
                                        <p:tgtEl>
                                          <p:spTgt spid="8601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86019">
                                            <p:txEl>
                                              <p:pRg st="2" end="2"/>
                                            </p:txEl>
                                          </p:spTgt>
                                        </p:tgtEl>
                                        <p:attrNameLst>
                                          <p:attrName>style.visibility</p:attrName>
                                        </p:attrNameLst>
                                      </p:cBhvr>
                                      <p:to>
                                        <p:strVal val="visible"/>
                                      </p:to>
                                    </p:set>
                                    <p:animEffect transition="in" filter="box(in)">
                                      <p:cBhvr>
                                        <p:cTn id="12" dur="500"/>
                                        <p:tgtEl>
                                          <p:spTgt spid="860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3"/>
          <p:cNvSpPr>
            <a:spLocks noGrp="1" noChangeArrowheads="1"/>
          </p:cNvSpPr>
          <p:nvPr>
            <p:ph type="subTitle" idx="1"/>
          </p:nvPr>
        </p:nvSpPr>
        <p:spPr>
          <a:xfrm>
            <a:off x="2061007" y="768762"/>
            <a:ext cx="8084457" cy="5601533"/>
          </a:xfrm>
          <a:solidFill>
            <a:schemeClr val="bg1">
              <a:alpha val="30000"/>
            </a:schemeClr>
          </a:solidFill>
        </p:spPr>
        <p:txBody>
          <a:bodyPr wrap="square">
            <a:spAutoFit/>
          </a:bodyPr>
          <a:lstStyle/>
          <a:p>
            <a:r>
              <a:rPr lang="en-US" sz="3000" dirty="0">
                <a:solidFill>
                  <a:schemeClr val="accent3"/>
                </a:solidFill>
              </a:rPr>
              <a:t>“Accordingly, first, those were seized who confessed they were Christians; next, on their information, a vast multitude were convicted … And in their deaths they were made the subject of sport, for they were covered with the skins of wild beasts and were worried to death by dogs, or nailed to crosses, or set fire to, and when day declined were burned to serve for nocturnal lights. Nero offered his own gardens for that spectacle, and exhibited circus games … — </a:t>
            </a:r>
            <a:r>
              <a:rPr lang="en-US" sz="2800" dirty="0">
                <a:solidFill>
                  <a:schemeClr val="accent3"/>
                </a:solidFill>
              </a:rPr>
              <a:t>Roman Historian Tacitus (via ISBE, p. 2325)</a:t>
            </a:r>
            <a:endParaRPr lang="en-US" sz="2600" dirty="0">
              <a:solidFill>
                <a:schemeClr val="accent3"/>
              </a:solidFill>
            </a:endParaRPr>
          </a:p>
        </p:txBody>
      </p:sp>
    </p:spTree>
  </p:cSld>
  <p:clrMapOvr>
    <a:masterClrMapping/>
  </p:clrMapOvr>
  <p:transition>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ctrTitle"/>
          </p:nvPr>
        </p:nvSpPr>
        <p:spPr>
          <a:xfrm>
            <a:off x="2873823" y="679025"/>
            <a:ext cx="6428468" cy="707886"/>
          </a:xfrm>
        </p:spPr>
        <p:txBody>
          <a:bodyPr anchor="ctr" anchorCtr="0">
            <a:spAutoFit/>
          </a:bodyPr>
          <a:lstStyle/>
          <a:p>
            <a:pPr algn="ctr"/>
            <a:r>
              <a:rPr lang="en-US" sz="4000" b="1" dirty="0"/>
              <a:t>A Living Sacrifice</a:t>
            </a:r>
          </a:p>
        </p:txBody>
      </p:sp>
      <p:sp>
        <p:nvSpPr>
          <p:cNvPr id="86019" name="Rectangle 3"/>
          <p:cNvSpPr>
            <a:spLocks noGrp="1" noChangeArrowheads="1"/>
          </p:cNvSpPr>
          <p:nvPr>
            <p:ph type="subTitle" idx="1"/>
          </p:nvPr>
        </p:nvSpPr>
        <p:spPr>
          <a:xfrm>
            <a:off x="842481" y="1563958"/>
            <a:ext cx="6182433" cy="4955203"/>
          </a:xfrm>
          <a:solidFill>
            <a:srgbClr val="C00000">
              <a:alpha val="39000"/>
            </a:srgbClr>
          </a:solidFill>
        </p:spPr>
        <p:txBody>
          <a:bodyPr wrap="square">
            <a:spAutoFit/>
          </a:bodyPr>
          <a:lstStyle/>
          <a:p>
            <a:pPr algn="ctr"/>
            <a:r>
              <a:rPr lang="en-US" sz="2800" b="1" dirty="0">
                <a:solidFill>
                  <a:schemeClr val="tx2"/>
                </a:solidFill>
              </a:rPr>
              <a:t>Social Rejection</a:t>
            </a:r>
          </a:p>
          <a:p>
            <a:pPr algn="ctr"/>
            <a:r>
              <a:rPr lang="en-US" sz="2800" b="1" dirty="0">
                <a:solidFill>
                  <a:schemeClr val="tx2"/>
                </a:solidFill>
              </a:rPr>
              <a:t>Personal/Material Loss</a:t>
            </a:r>
          </a:p>
          <a:p>
            <a:pPr algn="ctr"/>
            <a:r>
              <a:rPr lang="en-US" sz="2800" b="1" dirty="0">
                <a:solidFill>
                  <a:schemeClr val="tx2"/>
                </a:solidFill>
              </a:rPr>
              <a:t>Difficult Labors</a:t>
            </a:r>
          </a:p>
          <a:p>
            <a:pPr algn="ctr"/>
            <a:r>
              <a:rPr lang="en-US" sz="2800" b="1" dirty="0">
                <a:solidFill>
                  <a:schemeClr val="tx2"/>
                </a:solidFill>
              </a:rPr>
              <a:t>Physical Danger</a:t>
            </a:r>
          </a:p>
          <a:p>
            <a:pPr algn="ctr"/>
            <a:r>
              <a:rPr lang="en-US" dirty="0">
                <a:solidFill>
                  <a:schemeClr val="accent2"/>
                </a:solidFill>
                <a:latin typeface="Comic Sans MS" panose="030F0702030302020204" pitchFamily="66" charset="0"/>
              </a:rPr>
              <a:t>Luke 14:26; Acts 5:40-42; Romans 8:16-18</a:t>
            </a:r>
          </a:p>
          <a:p>
            <a:pPr algn="ctr"/>
            <a:r>
              <a:rPr lang="en-US" b="1" dirty="0"/>
              <a:t>Are we willing to sacrifice to please our Lord?</a:t>
            </a:r>
          </a:p>
          <a:p>
            <a:pPr algn="ctr"/>
            <a:r>
              <a:rPr lang="en-US" b="1" dirty="0"/>
              <a:t>If we appreciated God’s gifts, would we have a better attitude? </a:t>
            </a:r>
          </a:p>
          <a:p>
            <a:pPr algn="ctr"/>
            <a:r>
              <a:rPr lang="en-US" b="1" dirty="0"/>
              <a:t>Are you making the sacrifices of true discipleship? </a:t>
            </a:r>
            <a:r>
              <a:rPr lang="en-US" b="1" dirty="0">
                <a:solidFill>
                  <a:schemeClr val="accent2"/>
                </a:solidFill>
                <a:latin typeface="Comic Sans MS" pitchFamily="66" charset="0"/>
              </a:rPr>
              <a:t> </a:t>
            </a:r>
          </a:p>
        </p:txBody>
      </p:sp>
      <p:pic>
        <p:nvPicPr>
          <p:cNvPr id="3" name="Picture 2">
            <a:extLst>
              <a:ext uri="{FF2B5EF4-FFF2-40B4-BE49-F238E27FC236}">
                <a16:creationId xmlns:a16="http://schemas.microsoft.com/office/drawing/2014/main" id="{D696F83A-9716-60D0-AC3E-4861CC96B6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88283" y="1798652"/>
            <a:ext cx="3164305" cy="4219761"/>
          </a:xfrm>
          <a:prstGeom prst="rect">
            <a:avLst/>
          </a:prstGeom>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86019">
                                            <p:txEl>
                                              <p:pRg st="5" end="5"/>
                                            </p:txEl>
                                          </p:spTgt>
                                        </p:tgtEl>
                                        <p:attrNameLst>
                                          <p:attrName>style.visibility</p:attrName>
                                        </p:attrNameLst>
                                      </p:cBhvr>
                                      <p:to>
                                        <p:strVal val="visible"/>
                                      </p:to>
                                    </p:set>
                                    <p:animEffect transition="in" filter="box(in)">
                                      <p:cBhvr>
                                        <p:cTn id="7" dur="500"/>
                                        <p:tgtEl>
                                          <p:spTgt spid="86019">
                                            <p:txEl>
                                              <p:pRg st="5" end="5"/>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86019">
                                            <p:txEl>
                                              <p:pRg st="6" end="6"/>
                                            </p:txEl>
                                          </p:spTgt>
                                        </p:tgtEl>
                                        <p:attrNameLst>
                                          <p:attrName>style.visibility</p:attrName>
                                        </p:attrNameLst>
                                      </p:cBhvr>
                                      <p:to>
                                        <p:strVal val="visible"/>
                                      </p:to>
                                    </p:set>
                                    <p:animEffect transition="in" filter="box(in)">
                                      <p:cBhvr>
                                        <p:cTn id="10" dur="500"/>
                                        <p:tgtEl>
                                          <p:spTgt spid="86019">
                                            <p:txEl>
                                              <p:pRg st="6" end="6"/>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86019">
                                            <p:txEl>
                                              <p:pRg st="7" end="7"/>
                                            </p:txEl>
                                          </p:spTgt>
                                        </p:tgtEl>
                                        <p:attrNameLst>
                                          <p:attrName>style.visibility</p:attrName>
                                        </p:attrNameLst>
                                      </p:cBhvr>
                                      <p:to>
                                        <p:strVal val="visible"/>
                                      </p:to>
                                    </p:set>
                                    <p:animEffect transition="in" filter="box(in)">
                                      <p:cBhvr>
                                        <p:cTn id="13" dur="500"/>
                                        <p:tgtEl>
                                          <p:spTgt spid="8601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7"/>
          <p:cNvSpPr>
            <a:spLocks noChangeArrowheads="1"/>
          </p:cNvSpPr>
          <p:nvPr/>
        </p:nvSpPr>
        <p:spPr bwMode="auto">
          <a:xfrm>
            <a:off x="0" y="10756"/>
            <a:ext cx="12306742" cy="6858001"/>
          </a:xfrm>
          <a:prstGeom prst="rect">
            <a:avLst/>
          </a:prstGeom>
          <a:solidFill>
            <a:srgbClr val="000000"/>
          </a:solidFill>
          <a:ln w="9525">
            <a:noFill/>
            <a:miter lim="800000"/>
            <a:headEnd/>
            <a:tailEnd/>
          </a:ln>
        </p:spPr>
        <p:txBody>
          <a:bodyPr wrap="none" anchor="ctr"/>
          <a:lstStyle/>
          <a:p>
            <a:endParaRPr lang="en-US"/>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1D3181D6-B918-F50A-CCA9-837E42C1144D}"/>
              </a:ext>
            </a:extLst>
          </p:cNvPr>
          <p:cNvSpPr txBox="1">
            <a:spLocks noChangeArrowheads="1"/>
          </p:cNvSpPr>
          <p:nvPr/>
        </p:nvSpPr>
        <p:spPr>
          <a:xfrm>
            <a:off x="414779" y="341128"/>
            <a:ext cx="11462994" cy="5903154"/>
          </a:xfrm>
          <a:prstGeom prst="rect">
            <a:avLst/>
          </a:prstGeom>
          <a:solidFill>
            <a:schemeClr val="bg1"/>
          </a:solidFill>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Copyright David E. Pratte</a:t>
            </a:r>
            <a:r>
              <a:rPr lang="en-US" sz="2800" b="1">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2023</a:t>
            </a:r>
            <a:endPar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endParaRP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Permission is granted to display this PowerPoint under the following conditions:</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Display the link to</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2"/>
              </a:rPr>
              <a:t>BibleStudyLessons.com</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Minor changes in content are permitted, but no teaching should be presented that disagrees with the teaching in the article associated with this PowerPoint at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3"/>
              </a:rPr>
              <a:t>www.BibleStudyLessons.com/powerpoint</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In no case may a fee of any kind be charged for our PowerPoints.</a:t>
            </a: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If you have a website, please add a link to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4"/>
              </a:rPr>
              <a:t>https://BibleStudyLessons.com</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1600" dirty="0">
                <a:solidFill>
                  <a:srgbClr val="002060"/>
                </a:solidFill>
              </a:rPr>
              <a:t>Scripture quotations are generally from the New King James Version (NKJV), copyright 1982, 1988 by Thomas Nelson, Inc. Used by permission. All rights reserved.</a:t>
            </a:r>
            <a:endParaRPr lang="en-US" sz="1600" b="1"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id="{D5291DBB-EAF2-09A0-7720-7D9002AA6D90}"/>
              </a:ext>
            </a:extLst>
          </p:cNvPr>
          <p:cNvSpPr txBox="1"/>
          <p:nvPr/>
        </p:nvSpPr>
        <p:spPr>
          <a:xfrm>
            <a:off x="1036948" y="6342736"/>
            <a:ext cx="2611226" cy="338554"/>
          </a:xfrm>
          <a:prstGeom prst="rect">
            <a:avLst/>
          </a:prstGeom>
          <a:solidFill>
            <a:schemeClr val="bg1"/>
          </a:solidFill>
        </p:spPr>
        <p:txBody>
          <a:bodyPr wrap="square" rtlCol="0">
            <a:spAutoFit/>
          </a:bodyPr>
          <a:lstStyle/>
          <a:p>
            <a:pPr algn="ctr"/>
            <a:r>
              <a:rPr lang="en-US" sz="16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4"/>
              </a:rPr>
              <a:t>biblestudylessons.com</a:t>
            </a:r>
            <a:r>
              <a:rPr lang="en-US" sz="16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21682542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RNRSTYLE" val="Indezine_SM_Title"/>
</p:tagLst>
</file>

<file path=ppt/tags/tag2.xml><?xml version="1.0" encoding="utf-8"?>
<p:tagLst xmlns:a="http://schemas.openxmlformats.org/drawingml/2006/main" xmlns:r="http://schemas.openxmlformats.org/officeDocument/2006/relationships" xmlns:p="http://schemas.openxmlformats.org/presentationml/2006/main">
  <p:tag name="RNRSTYLE" val="Indezine_SM_Text"/>
</p:tagLst>
</file>

<file path=ppt/tags/tag3.xml><?xml version="1.0" encoding="utf-8"?>
<p:tagLst xmlns:a="http://schemas.openxmlformats.org/drawingml/2006/main" xmlns:r="http://schemas.openxmlformats.org/officeDocument/2006/relationships" xmlns:p="http://schemas.openxmlformats.org/presentationml/2006/main">
  <p:tag name="RNRSTYLE" val="Indezine_TM_Title"/>
</p:tagLst>
</file>

<file path=ppt/tags/tag4.xml><?xml version="1.0" encoding="utf-8"?>
<p:tagLst xmlns:a="http://schemas.openxmlformats.org/drawingml/2006/main" xmlns:r="http://schemas.openxmlformats.org/officeDocument/2006/relationships" xmlns:p="http://schemas.openxmlformats.org/presentationml/2006/main">
  <p:tag name="RNRSTYLE" val="Indezine_TM_Text"/>
</p:tagLst>
</file>

<file path=ppt/tags/tag5.xml><?xml version="1.0" encoding="utf-8"?>
<p:tagLst xmlns:a="http://schemas.openxmlformats.org/drawingml/2006/main" xmlns:r="http://schemas.openxmlformats.org/officeDocument/2006/relationships" xmlns:p="http://schemas.openxmlformats.org/presentationml/2006/main">
  <p:tag name="RNRSTYLE" val="Indezine_SM2_Title"/>
</p:tagLst>
</file>

<file path=ppt/tags/tag6.xml><?xml version="1.0" encoding="utf-8"?>
<p:tagLst xmlns:a="http://schemas.openxmlformats.org/drawingml/2006/main" xmlns:r="http://schemas.openxmlformats.org/officeDocument/2006/relationships" xmlns:p="http://schemas.openxmlformats.org/presentationml/2006/main">
  <p:tag name="RNRSTYLE" val="Indezine_SM2_Text"/>
</p:tagLst>
</file>

<file path=ppt/tags/tag7.xml><?xml version="1.0" encoding="utf-8"?>
<p:tagLst xmlns:a="http://schemas.openxmlformats.org/drawingml/2006/main" xmlns:r="http://schemas.openxmlformats.org/officeDocument/2006/relationships" xmlns:p="http://schemas.openxmlformats.org/presentationml/2006/main">
  <p:tag name="RNRSTYLE" val="Indezine_TM2_Title"/>
</p:tagLst>
</file>

<file path=ppt/tags/tag8.xml><?xml version="1.0" encoding="utf-8"?>
<p:tagLst xmlns:a="http://schemas.openxmlformats.org/drawingml/2006/main" xmlns:r="http://schemas.openxmlformats.org/officeDocument/2006/relationships" xmlns:p="http://schemas.openxmlformats.org/presentationml/2006/main">
  <p:tag name="RNRSTYLE" val="Indezine_TM2_Text"/>
</p:tagLst>
</file>

<file path=ppt/theme/theme1.xml><?xml version="1.0" encoding="utf-8"?>
<a:theme xmlns:a="http://schemas.openxmlformats.org/drawingml/2006/main" name="Red-lines.per">
  <a:themeElements>
    <a:clrScheme name="Custom 1">
      <a:dk1>
        <a:srgbClr val="66FFFF"/>
      </a:dk1>
      <a:lt1>
        <a:srgbClr val="66FFFF"/>
      </a:lt1>
      <a:dk2>
        <a:srgbClr val="66FFFF"/>
      </a:dk2>
      <a:lt2>
        <a:srgbClr val="FFFF00"/>
      </a:lt2>
      <a:accent1>
        <a:srgbClr val="99FF99"/>
      </a:accent1>
      <a:accent2>
        <a:srgbClr val="FFFFFF"/>
      </a:accent2>
      <a:accent3>
        <a:srgbClr val="FFFF66"/>
      </a:accent3>
      <a:accent4>
        <a:srgbClr val="FFFF66"/>
      </a:accent4>
      <a:accent5>
        <a:srgbClr val="CC99FF"/>
      </a:accent5>
      <a:accent6>
        <a:srgbClr val="FFFF00"/>
      </a:accent6>
      <a:hlink>
        <a:srgbClr val="0042C7"/>
      </a:hlink>
      <a:folHlink>
        <a:srgbClr val="FFFF66"/>
      </a:folHlink>
    </a:clrScheme>
    <a:fontScheme name="Liberty-Tahoma">
      <a:majorFont>
        <a:latin typeface="Liberty"/>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690600"/>
        </a:dk2>
        <a:lt2>
          <a:srgbClr val="FFFFFF"/>
        </a:lt2>
        <a:accent1>
          <a:srgbClr val="EB7969"/>
        </a:accent1>
        <a:accent2>
          <a:srgbClr val="E66B75"/>
        </a:accent2>
        <a:accent3>
          <a:srgbClr val="B9AAAA"/>
        </a:accent3>
        <a:accent4>
          <a:srgbClr val="DADADA"/>
        </a:accent4>
        <a:accent5>
          <a:srgbClr val="F3BEB9"/>
        </a:accent5>
        <a:accent6>
          <a:srgbClr val="D06069"/>
        </a:accent6>
        <a:hlink>
          <a:srgbClr val="F5A88F"/>
        </a:hlink>
        <a:folHlink>
          <a:srgbClr val="F39199"/>
        </a:folHlink>
      </a:clrScheme>
      <a:clrMap bg1="dk2" tx1="lt1" bg2="dk1" tx2="lt2" accent1="accent1" accent2="accent2" accent3="accent3" accent4="accent4" accent5="accent5" accent6="accent6" hlink="hlink" folHlink="folHlink"/>
    </a:extraClrScheme>
    <a:extraClrScheme>
      <a:clrScheme name="Office Theme 2">
        <a:dk1>
          <a:srgbClr val="000000"/>
        </a:dk1>
        <a:lt1>
          <a:srgbClr val="FFFFFF"/>
        </a:lt1>
        <a:dk2>
          <a:srgbClr val="690600"/>
        </a:dk2>
        <a:lt2>
          <a:srgbClr val="FFFFFF"/>
        </a:lt2>
        <a:accent1>
          <a:srgbClr val="E29D69"/>
        </a:accent1>
        <a:accent2>
          <a:srgbClr val="DE6DAE"/>
        </a:accent2>
        <a:accent3>
          <a:srgbClr val="B9AAAA"/>
        </a:accent3>
        <a:accent4>
          <a:srgbClr val="DADADA"/>
        </a:accent4>
        <a:accent5>
          <a:srgbClr val="EECCB9"/>
        </a:accent5>
        <a:accent6>
          <a:srgbClr val="C9629D"/>
        </a:accent6>
        <a:hlink>
          <a:srgbClr val="F48E8B"/>
        </a:hlink>
        <a:folHlink>
          <a:srgbClr val="DBA5F4"/>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FF"/>
        </a:lt1>
        <a:dk2>
          <a:srgbClr val="690600"/>
        </a:dk2>
        <a:lt2>
          <a:srgbClr val="FFFFFF"/>
        </a:lt2>
        <a:accent1>
          <a:srgbClr val="B9D55C"/>
        </a:accent1>
        <a:accent2>
          <a:srgbClr val="DD756F"/>
        </a:accent2>
        <a:accent3>
          <a:srgbClr val="B9AAAA"/>
        </a:accent3>
        <a:accent4>
          <a:srgbClr val="DADADA"/>
        </a:accent4>
        <a:accent5>
          <a:srgbClr val="D9E7B5"/>
        </a:accent5>
        <a:accent6>
          <a:srgbClr val="C86964"/>
        </a:accent6>
        <a:hlink>
          <a:srgbClr val="D2D25F"/>
        </a:hlink>
        <a:folHlink>
          <a:srgbClr val="83C4E2"/>
        </a:folHlink>
      </a:clrScheme>
      <a:clrMap bg1="dk2" tx1="lt1" bg2="dk1" tx2="lt2" accent1="accent1" accent2="accent2" accent3="accent3" accent4="accent4" accent5="accent5" accent6="accent6" hlink="hlink" folHlink="folHlink"/>
    </a:extraClrScheme>
    <a:extraClrScheme>
      <a:clrScheme name="Office Theme 4">
        <a:dk1>
          <a:srgbClr val="000000"/>
        </a:dk1>
        <a:lt1>
          <a:srgbClr val="FFFFFF"/>
        </a:lt1>
        <a:dk2>
          <a:srgbClr val="690600"/>
        </a:dk2>
        <a:lt2>
          <a:srgbClr val="FFFFFF"/>
        </a:lt2>
        <a:accent1>
          <a:srgbClr val="DCD055"/>
        </a:accent1>
        <a:accent2>
          <a:srgbClr val="DD7A6E"/>
        </a:accent2>
        <a:accent3>
          <a:srgbClr val="B9AAAA"/>
        </a:accent3>
        <a:accent4>
          <a:srgbClr val="DADADA"/>
        </a:accent4>
        <a:accent5>
          <a:srgbClr val="EBE4B4"/>
        </a:accent5>
        <a:accent6>
          <a:srgbClr val="C86E63"/>
        </a:accent6>
        <a:hlink>
          <a:srgbClr val="8BDA92"/>
        </a:hlink>
        <a:folHlink>
          <a:srgbClr val="A59CE4"/>
        </a:folHlink>
      </a:clrScheme>
      <a:clrMap bg1="dk2" tx1="lt1" bg2="dk1" tx2="lt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B2B2B2"/>
        </a:lt2>
        <a:accent1>
          <a:srgbClr val="EB7969"/>
        </a:accent1>
        <a:accent2>
          <a:srgbClr val="E66B75"/>
        </a:accent2>
        <a:accent3>
          <a:srgbClr val="FFFFFF"/>
        </a:accent3>
        <a:accent4>
          <a:srgbClr val="000000"/>
        </a:accent4>
        <a:accent5>
          <a:srgbClr val="F3BEB9"/>
        </a:accent5>
        <a:accent6>
          <a:srgbClr val="D06069"/>
        </a:accent6>
        <a:hlink>
          <a:srgbClr val="F5A88F"/>
        </a:hlink>
        <a:folHlink>
          <a:srgbClr val="F39199"/>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B2B2B2"/>
        </a:lt2>
        <a:accent1>
          <a:srgbClr val="E29D69"/>
        </a:accent1>
        <a:accent2>
          <a:srgbClr val="DE6DAE"/>
        </a:accent2>
        <a:accent3>
          <a:srgbClr val="FFFFFF"/>
        </a:accent3>
        <a:accent4>
          <a:srgbClr val="000000"/>
        </a:accent4>
        <a:accent5>
          <a:srgbClr val="EECCB9"/>
        </a:accent5>
        <a:accent6>
          <a:srgbClr val="C9629D"/>
        </a:accent6>
        <a:hlink>
          <a:srgbClr val="F48E8B"/>
        </a:hlink>
        <a:folHlink>
          <a:srgbClr val="DBA5F4"/>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B2B2B2"/>
        </a:lt2>
        <a:accent1>
          <a:srgbClr val="B9D55C"/>
        </a:accent1>
        <a:accent2>
          <a:srgbClr val="DD756F"/>
        </a:accent2>
        <a:accent3>
          <a:srgbClr val="FFFFFF"/>
        </a:accent3>
        <a:accent4>
          <a:srgbClr val="000000"/>
        </a:accent4>
        <a:accent5>
          <a:srgbClr val="D9E7B5"/>
        </a:accent5>
        <a:accent6>
          <a:srgbClr val="C86964"/>
        </a:accent6>
        <a:hlink>
          <a:srgbClr val="D2D25F"/>
        </a:hlink>
        <a:folHlink>
          <a:srgbClr val="83C4E2"/>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000000"/>
        </a:dk2>
        <a:lt2>
          <a:srgbClr val="B2B2B2"/>
        </a:lt2>
        <a:accent1>
          <a:srgbClr val="DCD055"/>
        </a:accent1>
        <a:accent2>
          <a:srgbClr val="DD7A6E"/>
        </a:accent2>
        <a:accent3>
          <a:srgbClr val="FFFFFF"/>
        </a:accent3>
        <a:accent4>
          <a:srgbClr val="000000"/>
        </a:accent4>
        <a:accent5>
          <a:srgbClr val="EBE4B4"/>
        </a:accent5>
        <a:accent6>
          <a:srgbClr val="C86E63"/>
        </a:accent6>
        <a:hlink>
          <a:srgbClr val="8BDA92"/>
        </a:hlink>
        <a:folHlink>
          <a:srgbClr val="A59CE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Theme 2">
      <a:dk1>
        <a:srgbClr val="000000"/>
      </a:dk1>
      <a:lt1>
        <a:srgbClr val="FFFFFF"/>
      </a:lt1>
      <a:dk2>
        <a:srgbClr val="690600"/>
      </a:dk2>
      <a:lt2>
        <a:srgbClr val="FFFFFF"/>
      </a:lt2>
      <a:accent1>
        <a:srgbClr val="E29D69"/>
      </a:accent1>
      <a:accent2>
        <a:srgbClr val="DE6DAE"/>
      </a:accent2>
      <a:accent3>
        <a:srgbClr val="B9AAAA"/>
      </a:accent3>
      <a:accent4>
        <a:srgbClr val="DADADA"/>
      </a:accent4>
      <a:accent5>
        <a:srgbClr val="EECCB9"/>
      </a:accent5>
      <a:accent6>
        <a:srgbClr val="C9629D"/>
      </a:accent6>
      <a:hlink>
        <a:srgbClr val="F48E8B"/>
      </a:hlink>
      <a:folHlink>
        <a:srgbClr val="DBA5F4"/>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690600"/>
        </a:dk2>
        <a:lt2>
          <a:srgbClr val="FFFFFF"/>
        </a:lt2>
        <a:accent1>
          <a:srgbClr val="EB7969"/>
        </a:accent1>
        <a:accent2>
          <a:srgbClr val="E66B75"/>
        </a:accent2>
        <a:accent3>
          <a:srgbClr val="B9AAAA"/>
        </a:accent3>
        <a:accent4>
          <a:srgbClr val="DADADA"/>
        </a:accent4>
        <a:accent5>
          <a:srgbClr val="F3BEB9"/>
        </a:accent5>
        <a:accent6>
          <a:srgbClr val="D06069"/>
        </a:accent6>
        <a:hlink>
          <a:srgbClr val="F5A88F"/>
        </a:hlink>
        <a:folHlink>
          <a:srgbClr val="F39199"/>
        </a:folHlink>
      </a:clrScheme>
      <a:clrMap bg1="dk2" tx1="lt1" bg2="dk1" tx2="lt2" accent1="accent1" accent2="accent2" accent3="accent3" accent4="accent4" accent5="accent5" accent6="accent6" hlink="hlink" folHlink="folHlink"/>
    </a:extraClrScheme>
    <a:extraClrScheme>
      <a:clrScheme name="Office Theme 2">
        <a:dk1>
          <a:srgbClr val="000000"/>
        </a:dk1>
        <a:lt1>
          <a:srgbClr val="FFFFFF"/>
        </a:lt1>
        <a:dk2>
          <a:srgbClr val="690600"/>
        </a:dk2>
        <a:lt2>
          <a:srgbClr val="FFFFFF"/>
        </a:lt2>
        <a:accent1>
          <a:srgbClr val="E29D69"/>
        </a:accent1>
        <a:accent2>
          <a:srgbClr val="DE6DAE"/>
        </a:accent2>
        <a:accent3>
          <a:srgbClr val="B9AAAA"/>
        </a:accent3>
        <a:accent4>
          <a:srgbClr val="DADADA"/>
        </a:accent4>
        <a:accent5>
          <a:srgbClr val="EECCB9"/>
        </a:accent5>
        <a:accent6>
          <a:srgbClr val="C9629D"/>
        </a:accent6>
        <a:hlink>
          <a:srgbClr val="F48E8B"/>
        </a:hlink>
        <a:folHlink>
          <a:srgbClr val="DBA5F4"/>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FF"/>
        </a:lt1>
        <a:dk2>
          <a:srgbClr val="690600"/>
        </a:dk2>
        <a:lt2>
          <a:srgbClr val="FFFFFF"/>
        </a:lt2>
        <a:accent1>
          <a:srgbClr val="B9D55C"/>
        </a:accent1>
        <a:accent2>
          <a:srgbClr val="DD756F"/>
        </a:accent2>
        <a:accent3>
          <a:srgbClr val="B9AAAA"/>
        </a:accent3>
        <a:accent4>
          <a:srgbClr val="DADADA"/>
        </a:accent4>
        <a:accent5>
          <a:srgbClr val="D9E7B5"/>
        </a:accent5>
        <a:accent6>
          <a:srgbClr val="C86964"/>
        </a:accent6>
        <a:hlink>
          <a:srgbClr val="D2D25F"/>
        </a:hlink>
        <a:folHlink>
          <a:srgbClr val="83C4E2"/>
        </a:folHlink>
      </a:clrScheme>
      <a:clrMap bg1="dk2" tx1="lt1" bg2="dk1" tx2="lt2" accent1="accent1" accent2="accent2" accent3="accent3" accent4="accent4" accent5="accent5" accent6="accent6" hlink="hlink" folHlink="folHlink"/>
    </a:extraClrScheme>
    <a:extraClrScheme>
      <a:clrScheme name="Office Theme 4">
        <a:dk1>
          <a:srgbClr val="000000"/>
        </a:dk1>
        <a:lt1>
          <a:srgbClr val="FFFFFF"/>
        </a:lt1>
        <a:dk2>
          <a:srgbClr val="690600"/>
        </a:dk2>
        <a:lt2>
          <a:srgbClr val="FFFFFF"/>
        </a:lt2>
        <a:accent1>
          <a:srgbClr val="DCD055"/>
        </a:accent1>
        <a:accent2>
          <a:srgbClr val="DD7A6E"/>
        </a:accent2>
        <a:accent3>
          <a:srgbClr val="B9AAAA"/>
        </a:accent3>
        <a:accent4>
          <a:srgbClr val="DADADA"/>
        </a:accent4>
        <a:accent5>
          <a:srgbClr val="EBE4B4"/>
        </a:accent5>
        <a:accent6>
          <a:srgbClr val="C86E63"/>
        </a:accent6>
        <a:hlink>
          <a:srgbClr val="8BDA92"/>
        </a:hlink>
        <a:folHlink>
          <a:srgbClr val="A59CE4"/>
        </a:folHlink>
      </a:clrScheme>
      <a:clrMap bg1="dk2" tx1="lt1" bg2="dk1" tx2="lt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B2B2B2"/>
        </a:lt2>
        <a:accent1>
          <a:srgbClr val="EB7969"/>
        </a:accent1>
        <a:accent2>
          <a:srgbClr val="E66B75"/>
        </a:accent2>
        <a:accent3>
          <a:srgbClr val="FFFFFF"/>
        </a:accent3>
        <a:accent4>
          <a:srgbClr val="000000"/>
        </a:accent4>
        <a:accent5>
          <a:srgbClr val="F3BEB9"/>
        </a:accent5>
        <a:accent6>
          <a:srgbClr val="D06069"/>
        </a:accent6>
        <a:hlink>
          <a:srgbClr val="F5A88F"/>
        </a:hlink>
        <a:folHlink>
          <a:srgbClr val="F39199"/>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B2B2B2"/>
        </a:lt2>
        <a:accent1>
          <a:srgbClr val="E29D69"/>
        </a:accent1>
        <a:accent2>
          <a:srgbClr val="DE6DAE"/>
        </a:accent2>
        <a:accent3>
          <a:srgbClr val="FFFFFF"/>
        </a:accent3>
        <a:accent4>
          <a:srgbClr val="000000"/>
        </a:accent4>
        <a:accent5>
          <a:srgbClr val="EECCB9"/>
        </a:accent5>
        <a:accent6>
          <a:srgbClr val="C9629D"/>
        </a:accent6>
        <a:hlink>
          <a:srgbClr val="F48E8B"/>
        </a:hlink>
        <a:folHlink>
          <a:srgbClr val="DBA5F4"/>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B2B2B2"/>
        </a:lt2>
        <a:accent1>
          <a:srgbClr val="B9D55C"/>
        </a:accent1>
        <a:accent2>
          <a:srgbClr val="DD756F"/>
        </a:accent2>
        <a:accent3>
          <a:srgbClr val="FFFFFF"/>
        </a:accent3>
        <a:accent4>
          <a:srgbClr val="000000"/>
        </a:accent4>
        <a:accent5>
          <a:srgbClr val="D9E7B5"/>
        </a:accent5>
        <a:accent6>
          <a:srgbClr val="C86964"/>
        </a:accent6>
        <a:hlink>
          <a:srgbClr val="D2D25F"/>
        </a:hlink>
        <a:folHlink>
          <a:srgbClr val="83C4E2"/>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000000"/>
        </a:dk2>
        <a:lt2>
          <a:srgbClr val="B2B2B2"/>
        </a:lt2>
        <a:accent1>
          <a:srgbClr val="DCD055"/>
        </a:accent1>
        <a:accent2>
          <a:srgbClr val="DD7A6E"/>
        </a:accent2>
        <a:accent3>
          <a:srgbClr val="FFFFFF"/>
        </a:accent3>
        <a:accent4>
          <a:srgbClr val="000000"/>
        </a:accent4>
        <a:accent5>
          <a:srgbClr val="EBE4B4"/>
        </a:accent5>
        <a:accent6>
          <a:srgbClr val="C86E63"/>
        </a:accent6>
        <a:hlink>
          <a:srgbClr val="8BDA92"/>
        </a:hlink>
        <a:folHlink>
          <a:srgbClr val="A59CE4"/>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Red-lines.per</Template>
  <TotalTime>478</TotalTime>
  <Words>588</Words>
  <Application>Microsoft Office PowerPoint</Application>
  <PresentationFormat>Widescreen</PresentationFormat>
  <Paragraphs>39</Paragraphs>
  <Slides>10</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10</vt:i4>
      </vt:variant>
    </vt:vector>
  </HeadingPairs>
  <TitlesOfParts>
    <vt:vector size="16" baseType="lpstr">
      <vt:lpstr>Arial</vt:lpstr>
      <vt:lpstr>Comic Sans MS</vt:lpstr>
      <vt:lpstr>Liberty</vt:lpstr>
      <vt:lpstr>Tahoma</vt:lpstr>
      <vt:lpstr>Red-lines.per</vt:lpstr>
      <vt:lpstr>Office Theme</vt:lpstr>
      <vt:lpstr>PowerPoint Presentation</vt:lpstr>
      <vt:lpstr>PowerPoint Presentation</vt:lpstr>
      <vt:lpstr>A Living Sacrifice</vt:lpstr>
      <vt:lpstr>A Living Sacrifice</vt:lpstr>
      <vt:lpstr>A Living Sacrifice</vt:lpstr>
      <vt:lpstr>A Living Sacrifice</vt:lpstr>
      <vt:lpstr>PowerPoint Presentation</vt:lpstr>
      <vt:lpstr>A Living Sacrifice</vt:lpstr>
      <vt:lpstr>PowerPoint Presentation</vt:lpstr>
      <vt:lpstr>PowerPoint Presentation</vt:lpstr>
    </vt:vector>
  </TitlesOfParts>
  <Company>Pratte Publications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Cost of Discipleship; David E. Pratte, https://gospelway.com</dc:title>
  <dc:subject>The Cost of Discipleship; David E. Pratte, https://gospelway.com</dc:subject>
  <dc:creator>David E. Pratte</dc:creator>
  <cp:keywords>discipleship cost sacrifices persecution suffering rejection labor work danger death martyrdom commitment</cp:keywords>
  <cp:lastModifiedBy>David Pratte</cp:lastModifiedBy>
  <cp:revision>128</cp:revision>
  <dcterms:created xsi:type="dcterms:W3CDTF">2010-01-23T23:07:19Z</dcterms:created>
  <dcterms:modified xsi:type="dcterms:W3CDTF">2023-12-25T15:42:09Z</dcterms:modified>
  <cp:category>CL-LO</cp:category>
</cp:coreProperties>
</file>