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59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8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23"/>
      <p:bold r:id="rId24"/>
      <p:italic r:id="rId25"/>
      <p:boldItalic r:id="rId26"/>
    </p:embeddedFont>
    <p:embeddedFont>
      <p:font typeface="GE Golden Nugget" panose="00000400000000000000" pitchFamily="2" charset="0"/>
      <p:regular r:id="rId27"/>
    </p:embeddedFont>
    <p:embeddedFont>
      <p:font typeface="Liberty" panose="04027200000000000000" pitchFamily="82" charset="0"/>
      <p:regular r:id="rId28"/>
    </p:embeddedFont>
    <p:embeddedFont>
      <p:font typeface="Tahoma" panose="020B0604030504040204" pitchFamily="34" charset="0"/>
      <p:regular r:id="rId29"/>
      <p:bold r:id="rId30"/>
    </p:embeddedFont>
    <p:embeddedFont>
      <p:font typeface="Trebuchet MS" panose="020B0603020202020204" pitchFamily="34" charset="0"/>
      <p:regular r:id="rId31"/>
      <p:bold r:id="rId32"/>
      <p:italic r:id="rId33"/>
      <p:boldItalic r:id="rId34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25198"/>
    <a:srgbClr val="000099"/>
    <a:srgbClr val="1C1C1C"/>
    <a:srgbClr val="660066"/>
    <a:srgbClr val="000058"/>
    <a:srgbClr val="2E1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52" autoAdjust="0"/>
  </p:normalViewPr>
  <p:slideViewPr>
    <p:cSldViewPr showGuides="1">
      <p:cViewPr varScale="1">
        <p:scale>
          <a:sx n="58" d="100"/>
          <a:sy n="58" d="100"/>
        </p:scale>
        <p:origin x="1077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7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D67B2-78B3-417C-8ADB-691E402CCE7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375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6057D-A6A6-448B-8FA0-07881533655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38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62A1D-55A1-4789-BF0F-B8D905E3066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9947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12153-9825-4252-AA87-1298A40ACA2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31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1C299-2192-42DC-90C9-CA40AA2D717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13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9624-EB28-4190-8D0B-2A3B6DCAC29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6173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D6F6-D68C-45AD-AB8E-CC28D216439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075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884B2-84F8-4FC1-8849-9E0647B26F0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889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0CD8A-2AAE-4D99-8ABE-AF17E8A5806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4133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CE3F2-F3CD-4007-A36B-7802B8AA843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7267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815E7-4FC8-4486-ACF6-712CEC8CDE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9112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339F42-5212-46CB-94C7-D72B6D6CAC96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iblestudylessons.com/" TargetMode="External"/><Relationship Id="rId4" Type="http://schemas.openxmlformats.org/officeDocument/2006/relationships/hyperlink" Target="https://www.biblestudylessons.com/powerpo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769144" y="4994608"/>
            <a:ext cx="7605712" cy="1077218"/>
          </a:xfrm>
          <a:noFill/>
          <a:ln/>
        </p:spPr>
        <p:txBody>
          <a:bodyPr anchor="ctr">
            <a:spAutoFit/>
          </a:bodyPr>
          <a:lstStyle/>
          <a:p>
            <a:r>
              <a:rPr lang="en-US" sz="3200" dirty="0"/>
              <a:t>Revelation and God’s Eternal 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D9F62-188A-44B7-B623-D9CCE532F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3960812" cy="2526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D5BBFA-AB40-4C91-9521-AC278113C1E3}"/>
              </a:ext>
            </a:extLst>
          </p:cNvPr>
          <p:cNvSpPr txBox="1"/>
          <p:nvPr/>
        </p:nvSpPr>
        <p:spPr>
          <a:xfrm>
            <a:off x="4953000" y="914400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Themes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772DA8-FA4A-438F-B45E-D6A7A8C3D68C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Themes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Acts 15:18 – Known to God </a:t>
            </a:r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from eternity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are all His works.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Forgiveness/Salvation from Sin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1:4 – He chose us in Him [Christ]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before the foundation of the world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1:9 – His good pleasure which He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purposed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in Himself.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1:11 – according to the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purpose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of Him who works all things according to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the counsel of His will</a:t>
            </a:r>
            <a:endParaRPr 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Themes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Acts 15:18 – Known to God </a:t>
            </a:r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from eternity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are all His works.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Forgiveness/Salvation from Sin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Jesus’ Life, Death, and Resurrection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2:23 – [Jesus] delivered by the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determined purpose and foreknowledge of God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4:27,28 – [Jesus’ enemies] were gathered together to do whatever Your hand and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Your purpose determined before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to be done.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1:18-20 – He was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foreordained before the foundation of the world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, but was manifest in these last times. </a:t>
            </a:r>
          </a:p>
        </p:txBody>
      </p:sp>
    </p:spTree>
    <p:extLst>
      <p:ext uri="{BB962C8B-B14F-4D97-AF65-F5344CB8AC3E}">
        <p14:creationId xmlns:p14="http://schemas.microsoft.com/office/powerpoint/2010/main" val="8909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Themes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Acts 15:18 – Known to God </a:t>
            </a:r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from eternity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are all His works.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Forgiveness/Salvation from Sin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Jesus’ Life, Death, and Resurrection 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The Church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Ephesians 3:9-11 – …the mystery, which from the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beginning of the ages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has been hidden in God who created all things … that now the manifold wisdom of God might be made known by the church to the principalities and powers in the heavenly places,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according to the eternal purpose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which He accomplished in Christ Jesus our Lord. </a:t>
            </a:r>
          </a:p>
          <a:p>
            <a:pPr algn="ctr"/>
            <a:endParaRPr lang="en-US" sz="24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024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Themes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Acts 15:18 – Known to God </a:t>
            </a:r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from eternity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are all His works.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Forgiveness/Salvation from Sin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Jesus’ Life, Death, and Resurrection 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The Church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Judgment and Eternal Rewards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17:31 – God has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appointed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a day on which He will judge the world in righteousness by the Man whom He has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ordained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.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25:34 –‘Come, you blessed of My Father, inherit the kingdom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prepared for you from the foundation of the world’</a:t>
            </a:r>
            <a:endParaRPr lang="en-US" sz="240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67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Themes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Acts 15:18 – Known to God </a:t>
            </a:r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from eternity</a:t>
            </a:r>
            <a:r>
              <a:rPr lang="en-US" sz="2400" dirty="0">
                <a:solidFill>
                  <a:srgbClr val="FFFF00"/>
                </a:solidFill>
                <a:latin typeface="Comic Sans MS" panose="030F0702030302020204" pitchFamily="66" charset="0"/>
              </a:rPr>
              <a:t> are all His works. 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Forgiveness/Salvation from Sin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Jesus’ Life, Death, and Resurrection 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The Church</a:t>
            </a: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Judgment and Eternal Rewards</a:t>
            </a:r>
          </a:p>
          <a:p>
            <a:pPr algn="ctr"/>
            <a:endParaRPr lang="en-US" sz="2800" dirty="0">
              <a:solidFill>
                <a:schemeClr val="accent1"/>
              </a:solidFill>
              <a:latin typeface="+mn-lt"/>
            </a:endParaRPr>
          </a:p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A Summary Passage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2 Timothy 1:9,10 </a:t>
            </a:r>
            <a:endParaRPr lang="en-US" sz="2400" b="1" dirty="0">
              <a:solidFill>
                <a:schemeClr val="accent2"/>
              </a:solidFill>
              <a:latin typeface="Comic Sans MS" panose="030F0702030302020204" pitchFamily="66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13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776288" y="5018782"/>
            <a:ext cx="7605712" cy="1077218"/>
          </a:xfrm>
          <a:noFill/>
          <a:ln/>
        </p:spPr>
        <p:txBody>
          <a:bodyPr anchor="ctr">
            <a:spAutoFit/>
          </a:bodyPr>
          <a:lstStyle/>
          <a:p>
            <a:r>
              <a:rPr lang="en-US" sz="3200" dirty="0"/>
              <a:t>Revelation and God’s Eternal 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D9F62-188A-44B7-B623-D9CCE532F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3960812" cy="2526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D5BBFA-AB40-4C91-9521-AC278113C1E3}"/>
              </a:ext>
            </a:extLst>
          </p:cNvPr>
          <p:cNvSpPr txBox="1"/>
          <p:nvPr/>
        </p:nvSpPr>
        <p:spPr>
          <a:xfrm>
            <a:off x="4953000" y="914400"/>
            <a:ext cx="3810000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Themes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Events</a:t>
            </a:r>
          </a:p>
        </p:txBody>
      </p:sp>
    </p:spTree>
    <p:extLst>
      <p:ext uri="{BB962C8B-B14F-4D97-AF65-F5344CB8AC3E}">
        <p14:creationId xmlns:p14="http://schemas.microsoft.com/office/powerpoint/2010/main" val="395219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 </a:t>
            </a:r>
          </a:p>
          <a:p>
            <a:pPr algn="ctr"/>
            <a:endParaRPr lang="en-US" sz="24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45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3:15 – “He shall bruise your head, and you shall bruise His heel.” </a:t>
            </a:r>
          </a:p>
        </p:txBody>
      </p:sp>
    </p:spTree>
    <p:extLst>
      <p:ext uri="{BB962C8B-B14F-4D97-AF65-F5344CB8AC3E}">
        <p14:creationId xmlns:p14="http://schemas.microsoft.com/office/powerpoint/2010/main" val="142825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Genesis 12 –Verse 2 – A great nation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Verse 3 – Blessing on all the families of the earth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Verse 7 – Land of Canaan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(Genesis 22:17,18; 26:3,4).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3:25,26 – The blessing promised upon all nation was redemption from sin through Jesus Christ. </a:t>
            </a:r>
          </a:p>
          <a:p>
            <a:pPr algn="ctr"/>
            <a:endParaRPr lang="en-US" sz="24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789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Moses</a:t>
            </a: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– Deuteronomy 18:18,19;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(Acts 3:22,23).</a:t>
            </a:r>
          </a:p>
          <a:p>
            <a:pPr algn="ctr"/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The law</a:t>
            </a:r>
            <a:r>
              <a:rPr lang="en-US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–Galatians 3:24,25</a:t>
            </a:r>
          </a:p>
          <a:p>
            <a:pPr algn="ctr"/>
            <a:r>
              <a:rPr lang="en-US" sz="24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Priesthood</a:t>
            </a:r>
            <a:r>
              <a:rPr lang="en-US" sz="2400" b="1" dirty="0">
                <a:solidFill>
                  <a:schemeClr val="accent2"/>
                </a:solidFill>
                <a:latin typeface="Comic Sans MS" panose="030F0702030302020204" pitchFamily="66" charset="0"/>
              </a:rPr>
              <a:t> – Numbers 18; 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(Hebrews 8:1).</a:t>
            </a:r>
          </a:p>
        </p:txBody>
      </p:sp>
    </p:spTree>
    <p:extLst>
      <p:ext uri="{BB962C8B-B14F-4D97-AF65-F5344CB8AC3E}">
        <p14:creationId xmlns:p14="http://schemas.microsoft.com/office/powerpoint/2010/main" val="1480565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Conquest of Canaan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Joshua 21:43-45; 23:14 </a:t>
            </a:r>
          </a:p>
        </p:txBody>
      </p:sp>
    </p:spTree>
    <p:extLst>
      <p:ext uri="{BB962C8B-B14F-4D97-AF65-F5344CB8AC3E}">
        <p14:creationId xmlns:p14="http://schemas.microsoft.com/office/powerpoint/2010/main" val="269789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Conquest of Canaan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Judges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Ruth 4:13-22; (Matthew 1:5)</a:t>
            </a:r>
          </a:p>
          <a:p>
            <a:pPr algn="ctr"/>
            <a:endParaRPr lang="en-US" sz="24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118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Conquest of Canaan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Judges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Kings: David and his dynasty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2 Samuel 7:12-16; (Acts 2:30)</a:t>
            </a:r>
          </a:p>
        </p:txBody>
      </p:sp>
    </p:spTree>
    <p:extLst>
      <p:ext uri="{BB962C8B-B14F-4D97-AF65-F5344CB8AC3E}">
        <p14:creationId xmlns:p14="http://schemas.microsoft.com/office/powerpoint/2010/main" val="331643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Conquest of Canaan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Judges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Kings: David and his dynasty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Prophets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Isaiah 53 - The sacrifice of Christ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Jeremiah 31:31-34 - The coming of a new covenant 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Daniel chapter 2 - The beginning of God’s kingdom</a:t>
            </a:r>
          </a:p>
          <a:p>
            <a:pPr algn="ctr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3:24 – All the prophets foretold these days</a:t>
            </a:r>
          </a:p>
        </p:txBody>
      </p:sp>
    </p:spTree>
    <p:extLst>
      <p:ext uri="{BB962C8B-B14F-4D97-AF65-F5344CB8AC3E}">
        <p14:creationId xmlns:p14="http://schemas.microsoft.com/office/powerpoint/2010/main" val="4060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Major Events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Creation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First sin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Abraham, the patriarchs, and the nation of Israel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The Law of Moses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Conquest of Canaan 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Judges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Kings: David and his dynasty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Prophets</a:t>
            </a:r>
          </a:p>
          <a:p>
            <a:pPr algn="ctr"/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Christ and His church</a:t>
            </a:r>
          </a:p>
        </p:txBody>
      </p:sp>
    </p:spTree>
    <p:extLst>
      <p:ext uri="{BB962C8B-B14F-4D97-AF65-F5344CB8AC3E}">
        <p14:creationId xmlns:p14="http://schemas.microsoft.com/office/powerpoint/2010/main" val="37585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776288" y="5018782"/>
            <a:ext cx="7605712" cy="1077218"/>
          </a:xfrm>
          <a:noFill/>
          <a:ln/>
        </p:spPr>
        <p:txBody>
          <a:bodyPr anchor="ctr">
            <a:spAutoFit/>
          </a:bodyPr>
          <a:lstStyle/>
          <a:p>
            <a:r>
              <a:rPr lang="en-US" sz="3200" dirty="0"/>
              <a:t>Revelation and God’s Eternal 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D9F62-188A-44B7-B623-D9CCE532F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3960812" cy="2526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D5BBFA-AB40-4C91-9521-AC278113C1E3}"/>
              </a:ext>
            </a:extLst>
          </p:cNvPr>
          <p:cNvSpPr txBox="1"/>
          <p:nvPr/>
        </p:nvSpPr>
        <p:spPr>
          <a:xfrm>
            <a:off x="4953000" y="914400"/>
            <a:ext cx="3810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Themes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Major Events</a:t>
            </a:r>
          </a:p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Role of Scripture</a:t>
            </a:r>
          </a:p>
        </p:txBody>
      </p:sp>
    </p:spTree>
    <p:extLst>
      <p:ext uri="{BB962C8B-B14F-4D97-AF65-F5344CB8AC3E}">
        <p14:creationId xmlns:p14="http://schemas.microsoft.com/office/powerpoint/2010/main" val="198088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Scripture in God’s Eternal Purpose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marL="274320" indent="-274320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Romans 16:25,26 – Him who is able to establish you according to my gospel and the preaching of Jesus Christ, according to the revelation of the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mystery kept secret since the world began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but now has been made manifest, and by the prophetic Scriptures has been made known</a:t>
            </a:r>
          </a:p>
          <a:p>
            <a:pPr marL="274320" indent="-274320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2:7 – We speak the wisdom of God in a mystery, the hidden wisdom which God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ordained before the ages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 for our glory. </a:t>
            </a:r>
          </a:p>
          <a:p>
            <a:pPr marL="274320" indent="-274320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Titus 1:2,3 – In hope of eternal life which God, who cannot lie, </a:t>
            </a:r>
            <a:r>
              <a:rPr lang="en-US" sz="2400" b="1" i="1" dirty="0">
                <a:solidFill>
                  <a:schemeClr val="accent2"/>
                </a:solidFill>
                <a:latin typeface="Comic Sans MS" panose="030F0702030302020204" pitchFamily="66" charset="0"/>
              </a:rPr>
              <a:t>promised before time began</a:t>
            </a:r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, but has in due time manifested His word through preaching.</a:t>
            </a:r>
          </a:p>
          <a:p>
            <a:pPr marL="274320" indent="-274320"/>
            <a:r>
              <a:rPr lang="en-US" sz="2400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1:10-12 – Prophets prophesied the coming of Christ … They sought to understand, but were told that the fulfillment of the message was for those who came later. That fulfillment has now been preached in the gospel.</a:t>
            </a:r>
          </a:p>
        </p:txBody>
      </p:sp>
    </p:spTree>
    <p:extLst>
      <p:ext uri="{BB962C8B-B14F-4D97-AF65-F5344CB8AC3E}">
        <p14:creationId xmlns:p14="http://schemas.microsoft.com/office/powerpoint/2010/main" val="27794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725487"/>
          </a:xfrm>
        </p:spPr>
        <p:txBody>
          <a:bodyPr/>
          <a:lstStyle/>
          <a:p>
            <a:r>
              <a:rPr lang="en-US" sz="3600" b="1" dirty="0">
                <a:latin typeface="Liberty" panose="04027200000000000000" pitchFamily="82" charset="0"/>
              </a:rPr>
              <a:t>Scripture in God’s Eternal Purpose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ECDBE4-8932-4180-92F2-A69A164548C0}"/>
              </a:ext>
            </a:extLst>
          </p:cNvPr>
          <p:cNvSpPr txBox="1"/>
          <p:nvPr/>
        </p:nvSpPr>
        <p:spPr>
          <a:xfrm>
            <a:off x="152400" y="914400"/>
            <a:ext cx="8839200" cy="563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5000"/>
                </a:schemeClr>
              </a:gs>
              <a:gs pos="74000">
                <a:schemeClr val="accent1">
                  <a:lumMod val="10000"/>
                </a:schemeClr>
              </a:gs>
              <a:gs pos="100000">
                <a:schemeClr val="accent1">
                  <a:lumMod val="25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 wrap="square" rtlCol="0">
            <a:no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Observations</a:t>
            </a:r>
          </a:p>
          <a:p>
            <a:pPr algn="ctr">
              <a:spcBef>
                <a:spcPts val="6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God had a plan since the world began. </a:t>
            </a:r>
          </a:p>
          <a:p>
            <a:pPr algn="ctr">
              <a:spcBef>
                <a:spcPts val="6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Before the gospel, God’s plan was a mystery, not fully or clearly revealed. </a:t>
            </a:r>
          </a:p>
          <a:p>
            <a:pPr algn="ctr">
              <a:spcBef>
                <a:spcPts val="6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 mystery was made manifest in the first century to inspired men who taught it in the gospel.</a:t>
            </a:r>
          </a:p>
          <a:p>
            <a:pPr algn="ctr">
              <a:spcBef>
                <a:spcPts val="6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Every story and passage directly or indirectly relate to God’s eternal purpose. </a:t>
            </a:r>
          </a:p>
          <a:p>
            <a:pPr algn="ctr">
              <a:spcBef>
                <a:spcPts val="600"/>
              </a:spcBef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 focus of this entire plan is fulfilled in Jesus Christ, His life, death, and resurrection.</a:t>
            </a:r>
            <a:br>
              <a:rPr lang="en-US" sz="2800" b="1" i="1" dirty="0">
                <a:solidFill>
                  <a:srgbClr val="FFFF00"/>
                </a:solidFill>
                <a:latin typeface="+mn-lt"/>
              </a:rPr>
            </a:br>
            <a:r>
              <a:rPr lang="en-US" sz="2400" dirty="0">
                <a:solidFill>
                  <a:schemeClr val="accent2"/>
                </a:solidFill>
                <a:latin typeface="+mn-lt"/>
              </a:rPr>
              <a:t>(Compare Stephen in Acts 7 and Paul in Acts 13)</a:t>
            </a:r>
            <a:endParaRPr lang="en-US" sz="2400" b="1" i="1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672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Rectangle 110"/>
          <p:cNvSpPr>
            <a:spLocks noGrp="1" noChangeArrowheads="1"/>
          </p:cNvSpPr>
          <p:nvPr>
            <p:ph type="ctrTitle"/>
          </p:nvPr>
        </p:nvSpPr>
        <p:spPr>
          <a:xfrm>
            <a:off x="776288" y="5018782"/>
            <a:ext cx="7605712" cy="1077218"/>
          </a:xfrm>
          <a:noFill/>
          <a:ln/>
        </p:spPr>
        <p:txBody>
          <a:bodyPr anchor="ctr">
            <a:spAutoFit/>
          </a:bodyPr>
          <a:lstStyle/>
          <a:p>
            <a:r>
              <a:rPr lang="en-US" sz="3200" dirty="0"/>
              <a:t>Revelation and God’s Eternal Purpose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D9F62-188A-44B7-B623-D9CCE532FE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43000"/>
            <a:ext cx="3960812" cy="25260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D5BBFA-AB40-4C91-9521-AC278113C1E3}"/>
              </a:ext>
            </a:extLst>
          </p:cNvPr>
          <p:cNvSpPr txBox="1"/>
          <p:nvPr/>
        </p:nvSpPr>
        <p:spPr>
          <a:xfrm>
            <a:off x="4953000" y="914400"/>
            <a:ext cx="381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3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eternal purpose of God: Salvation from sin offered to all through the sacrifice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7646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122FD003-B57F-44A4-8FC8-A89673074467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71B257-485E-4518-AB53-DA03434677B8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959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Golden_Nugget-Trebuchet">
      <a:majorFont>
        <a:latin typeface="GE Golden Nugget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432.ppt [Compatibility Mode]" id="{7DEB714D-97C5-461D-861D-B9E1F2A09E21}" vid="{40A352E9-BE51-407D-8175-A1D1FDAEA4E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Green-01.per-fppt</Template>
  <TotalTime>221</TotalTime>
  <Words>1139</Words>
  <Application>Microsoft Office PowerPoint</Application>
  <PresentationFormat>On-screen Show (4:3)</PresentationFormat>
  <Paragraphs>134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Tahoma</vt:lpstr>
      <vt:lpstr>Comic Sans MS</vt:lpstr>
      <vt:lpstr>Liberty</vt:lpstr>
      <vt:lpstr>GE Golden Nugget</vt:lpstr>
      <vt:lpstr>Trebuchet MS</vt:lpstr>
      <vt:lpstr>Diseño predeterminado</vt:lpstr>
      <vt:lpstr>Revelation and God’s Eternal Purpose</vt:lpstr>
      <vt:lpstr>Major Themes</vt:lpstr>
      <vt:lpstr>Major Themes</vt:lpstr>
      <vt:lpstr>Major Themes</vt:lpstr>
      <vt:lpstr>Major Themes</vt:lpstr>
      <vt:lpstr>Major Themes</vt:lpstr>
      <vt:lpstr>Revelation and God’s Eternal Purpose</vt:lpstr>
      <vt:lpstr>Major Events</vt:lpstr>
      <vt:lpstr>Major Events</vt:lpstr>
      <vt:lpstr>Major Events</vt:lpstr>
      <vt:lpstr>Major Events</vt:lpstr>
      <vt:lpstr>Major Events</vt:lpstr>
      <vt:lpstr>Major Events</vt:lpstr>
      <vt:lpstr>Major Events</vt:lpstr>
      <vt:lpstr>Major Events</vt:lpstr>
      <vt:lpstr>Major Events</vt:lpstr>
      <vt:lpstr>Revelation and God’s Eternal Purpose</vt:lpstr>
      <vt:lpstr>Scripture in God’s Eternal Purpose</vt:lpstr>
      <vt:lpstr>Scripture in God’s Eternal Purpose</vt:lpstr>
      <vt:lpstr>Revelation and God’s Eternal Purpose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God's Eternal Purpose and Plan Revealed in Scripture (the Bible) PowerPoint slides and charts</dc:title>
  <dc:subject>The Bible is not miscellaneous stories and religious teachings. Scripture reveals a plan determined by God from eternity and developed throughout history. PowerPoint slides and charts</dc:subject>
  <dc:creator>David Pratte</dc:creator>
  <cp:keywords>religion, Bible, purpose, plan, Scripture, revealed, revelation, mystery, religious, teachings, determined, God, eternity, developed, history, eternal, gospel, Jesus, Christ, crucifixion, blood, resurrection, Abraham, promise, Israel, judges, creation, kings, David, church, judgment,  - David E. Pratte; www.biblestudylessons.com</cp:keywords>
  <cp:lastModifiedBy>David Pratte</cp:lastModifiedBy>
  <cp:revision>112</cp:revision>
  <dcterms:created xsi:type="dcterms:W3CDTF">2020-01-23T15:47:02Z</dcterms:created>
  <dcterms:modified xsi:type="dcterms:W3CDTF">2022-01-25T19:33:38Z</dcterms:modified>
</cp:coreProperties>
</file>