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10"/>
      <p:bold r:id="rId11"/>
      <p:italic r:id="rId12"/>
      <p:boldItalic r:id="rId13"/>
    </p:embeddedFont>
    <p:embeddedFont>
      <p:font typeface="Segoe Print" panose="02000600000000000000" pitchFamily="2" charset="0"/>
      <p:regular r:id="rId14"/>
      <p:bold r:id="rId15"/>
    </p:embeddedFont>
    <p:embeddedFont>
      <p:font typeface="Tahoma" panose="020B0604030504040204" pitchFamily="34" charset="0"/>
      <p:regular r:id="rId16"/>
      <p:bold r:id="rId17"/>
    </p:embeddedFont>
    <p:embeddedFont>
      <p:font typeface="Trebuchet MS" panose="020B0603020202020204" pitchFamily="34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333333"/>
    <a:srgbClr val="1C1C1C"/>
    <a:srgbClr val="04232E"/>
    <a:srgbClr val="A50021"/>
    <a:srgbClr val="795109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079" autoAdjust="0"/>
    <p:restoredTop sz="94652" autoAdjust="0"/>
  </p:normalViewPr>
  <p:slideViewPr>
    <p:cSldViewPr showGuides="1">
      <p:cViewPr varScale="1">
        <p:scale>
          <a:sx n="58" d="100"/>
          <a:sy n="58" d="100"/>
        </p:scale>
        <p:origin x="514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F123D5-383D-4291-A31F-FA0703458BC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7059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119AE-93A8-42A5-93C8-DF150FCE7AA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1439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77EC3-2C43-4ED7-AF09-73759409E59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60334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551F3F-243A-4976-A893-33880A0EE17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0195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54389-07B8-4A9E-AA08-8563AB7CD82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155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6241F-8B02-4060-A920-4D7EAD95FA8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8528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5A3B1-7D9C-4553-9156-9DC1661CB10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7850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F0205-1C9A-4C87-BDA8-EA92C754762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2060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DB7DF-AB85-45F1-A16C-11B95DD4E94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6084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AA2AB-9D1C-40A7-A285-A985AD925C8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1768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3B262E-C9C8-4150-92DC-C31795D6462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2598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30DF7CD-51DE-4785-92BE-CD00C788744B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biblestudylessons.com/" TargetMode="External"/><Relationship Id="rId4" Type="http://schemas.openxmlformats.org/officeDocument/2006/relationships/hyperlink" Target="https://www.biblestudylessons.com/powerpoi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0" y="1698486"/>
            <a:ext cx="1600201" cy="2554545"/>
          </a:xfrm>
          <a:noFill/>
          <a:ln/>
        </p:spPr>
        <p:txBody>
          <a:bodyPr wrap="square" anchor="ctr">
            <a:spAutoFit/>
          </a:bodyPr>
          <a:lstStyle/>
          <a:p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Every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Part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Doing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Its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Share</a:t>
            </a:r>
            <a:endParaRPr lang="es-ES" altLang="en-US" sz="3200" b="1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17C26F-4D65-44B7-A81A-2895FA186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57200"/>
            <a:ext cx="6934200" cy="39004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8FDC5D-7B19-464E-98D2-0A115731179F}"/>
              </a:ext>
            </a:extLst>
          </p:cNvPr>
          <p:cNvSpPr txBox="1"/>
          <p:nvPr/>
        </p:nvSpPr>
        <p:spPr>
          <a:xfrm>
            <a:off x="152400" y="6276201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1981199" y="5085983"/>
            <a:ext cx="6934201" cy="830997"/>
          </a:xfrm>
          <a:noFill/>
          <a:ln/>
        </p:spPr>
        <p:txBody>
          <a:bodyPr wrap="square" anchor="ctr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+mn-lt"/>
              </a:rPr>
              <a:t>Every Member Obeying and Working</a:t>
            </a:r>
            <a:br>
              <a:rPr lang="en-US" sz="2400" b="1" dirty="0"/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Luke 6:40; Romans 2:6-10; Matthew 7:24-27</a:t>
            </a:r>
            <a:endParaRPr lang="es-ES" altLang="en-US" sz="24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110">
            <a:extLst>
              <a:ext uri="{FF2B5EF4-FFF2-40B4-BE49-F238E27FC236}">
                <a16:creationId xmlns:a16="http://schemas.microsoft.com/office/drawing/2014/main" id="{61F87D2F-34BA-4669-8CD7-A9C184A80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98486"/>
            <a:ext cx="160020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Every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Part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Doing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Its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Share</a:t>
            </a:r>
            <a:endParaRPr lang="es-E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925F9-743F-401F-9E97-9603B688D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57200"/>
            <a:ext cx="6934200" cy="390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5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07A362-DD75-4B7F-BF3C-2618184AA280}"/>
              </a:ext>
            </a:extLst>
          </p:cNvPr>
          <p:cNvSpPr txBox="1"/>
          <p:nvPr/>
        </p:nvSpPr>
        <p:spPr>
          <a:xfrm>
            <a:off x="2280699" y="4572000"/>
            <a:ext cx="6634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+mn-lt"/>
              </a:rPr>
              <a:t>Every Member Studying the Bible</a:t>
            </a:r>
          </a:p>
          <a:p>
            <a:pPr algn="ctr"/>
            <a:r>
              <a:rPr lang="en-US" sz="2400" b="1" i="1" dirty="0">
                <a:latin typeface="+mn-lt"/>
              </a:rPr>
              <a:t>Knowledge</a:t>
            </a:r>
            <a:r>
              <a:rPr lang="en-US" sz="2400" b="1" i="1" dirty="0"/>
              <a:t> -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John 18:37; Colossians 1:28 </a:t>
            </a:r>
          </a:p>
          <a:p>
            <a:pPr algn="ctr"/>
            <a:r>
              <a:rPr lang="en-US" sz="2400" b="1" i="1" dirty="0">
                <a:latin typeface="+mn-lt"/>
              </a:rPr>
              <a:t>Unity</a:t>
            </a:r>
            <a:r>
              <a:rPr lang="en-US" sz="2400" b="1" i="1" dirty="0"/>
              <a:t> -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John 17:20,21; 1 Corinthians 1:10</a:t>
            </a:r>
          </a:p>
          <a:p>
            <a:pPr algn="ctr"/>
            <a:r>
              <a:rPr lang="en-US" sz="2400" b="1" i="1" dirty="0">
                <a:latin typeface="+mn-lt"/>
              </a:rPr>
              <a:t>Judgment</a:t>
            </a:r>
            <a:r>
              <a:rPr lang="en-US" sz="2400" b="1" i="1" dirty="0"/>
              <a:t> -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14:10-12; John 12:48 </a:t>
            </a:r>
            <a:endParaRPr lang="en-US" sz="2400" dirty="0"/>
          </a:p>
        </p:txBody>
      </p:sp>
      <p:sp>
        <p:nvSpPr>
          <p:cNvPr id="4" name="Rectangle 110">
            <a:extLst>
              <a:ext uri="{FF2B5EF4-FFF2-40B4-BE49-F238E27FC236}">
                <a16:creationId xmlns:a16="http://schemas.microsoft.com/office/drawing/2014/main" id="{C235320C-1BCE-4CBA-ACD8-964E1FB1A7A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698486"/>
            <a:ext cx="1600201" cy="2554545"/>
          </a:xfrm>
          <a:noFill/>
          <a:ln/>
        </p:spPr>
        <p:txBody>
          <a:bodyPr wrap="square" anchor="ctr">
            <a:spAutoFit/>
          </a:bodyPr>
          <a:lstStyle/>
          <a:p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Every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Part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Doing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Its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Share</a:t>
            </a:r>
            <a:endParaRPr lang="es-E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6533BF-A37D-4745-BCCC-F652DD9D1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57200"/>
            <a:ext cx="6934200" cy="390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3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1981197" y="4711005"/>
            <a:ext cx="6934201" cy="1200329"/>
          </a:xfrm>
          <a:noFill/>
          <a:ln/>
        </p:spPr>
        <p:txBody>
          <a:bodyPr wrap="square" anchor="ctr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+mn-lt"/>
              </a:rPr>
              <a:t>Every Member Serving Others</a:t>
            </a:r>
            <a:br>
              <a:rPr lang="en-US" sz="2400" b="1" dirty="0"/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4:10,11; Galatians 5:13; </a:t>
            </a:r>
            <a:b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25:34-36 </a:t>
            </a:r>
            <a:endParaRPr lang="es-ES" altLang="en-US" sz="24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110">
            <a:extLst>
              <a:ext uri="{FF2B5EF4-FFF2-40B4-BE49-F238E27FC236}">
                <a16:creationId xmlns:a16="http://schemas.microsoft.com/office/drawing/2014/main" id="{FC517955-3ABF-407E-A06C-B44A74AA1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98486"/>
            <a:ext cx="160020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Every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Part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Doing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Its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Share</a:t>
            </a:r>
            <a:endParaRPr lang="es-E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D46782-BDF0-46F9-8F98-F46C858F7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57200"/>
            <a:ext cx="6934200" cy="390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9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1981197" y="4711005"/>
            <a:ext cx="6934201" cy="1200329"/>
          </a:xfrm>
          <a:noFill/>
          <a:ln/>
        </p:spPr>
        <p:txBody>
          <a:bodyPr wrap="square" anchor="ctr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  <a:latin typeface="+mn-lt"/>
              </a:rPr>
              <a:t>Every Member Teaching and Encouraging Others</a:t>
            </a:r>
            <a:br>
              <a:rPr lang="en-US" sz="2400" b="1" dirty="0"/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Hebrews 3:12-14; Ephesians 4:15,16 </a:t>
            </a:r>
            <a:endParaRPr lang="es-E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110">
            <a:extLst>
              <a:ext uri="{FF2B5EF4-FFF2-40B4-BE49-F238E27FC236}">
                <a16:creationId xmlns:a16="http://schemas.microsoft.com/office/drawing/2014/main" id="{3EED6A67-54EB-4D7C-891C-5156392A1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98486"/>
            <a:ext cx="160020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Every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Part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Doing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Its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Share</a:t>
            </a:r>
            <a:endParaRPr lang="es-E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D2CCF0-6267-4405-9D90-CD412FA6F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57200"/>
            <a:ext cx="6934200" cy="390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2057400" y="920889"/>
            <a:ext cx="6934201" cy="5632311"/>
          </a:xfrm>
          <a:noFill/>
          <a:ln/>
        </p:spPr>
        <p:txBody>
          <a:bodyPr wrap="square" anchor="ctr">
            <a:spAutoFit/>
          </a:bodyPr>
          <a:lstStyle/>
          <a:p>
            <a:r>
              <a:rPr lang="en-US" sz="2400" dirty="0">
                <a:latin typeface="+mn-lt"/>
              </a:rPr>
              <a:t>** Attend all assemblies and classes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Arrive on time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Develop abilities to lead / volunteer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Prepare diligently for any leadership roles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Prepare for class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Invite people to attend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Greet visitors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Teach Bible class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Invite people to home Bible study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Encourage new, weak, or erring members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Encourage young people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Older women teach younger women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Pass out tracts or literature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Study the Bible daily with your children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** Speak words of encouragement to others</a:t>
            </a:r>
          </a:p>
        </p:txBody>
      </p:sp>
      <p:sp>
        <p:nvSpPr>
          <p:cNvPr id="4" name="Rectangle 110">
            <a:extLst>
              <a:ext uri="{FF2B5EF4-FFF2-40B4-BE49-F238E27FC236}">
                <a16:creationId xmlns:a16="http://schemas.microsoft.com/office/drawing/2014/main" id="{E824816D-64D7-4B0F-92EF-3472AAC92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59224"/>
            <a:ext cx="69342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400" b="1" dirty="0">
                <a:solidFill>
                  <a:srgbClr val="FFFF00"/>
                </a:solidFill>
                <a:latin typeface="+mn-lt"/>
              </a:rPr>
              <a:t>Ways to Teach/Encourage Others</a:t>
            </a:r>
            <a:endParaRPr lang="es-ES" altLang="en-US" sz="24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Rectangle 110">
            <a:extLst>
              <a:ext uri="{FF2B5EF4-FFF2-40B4-BE49-F238E27FC236}">
                <a16:creationId xmlns:a16="http://schemas.microsoft.com/office/drawing/2014/main" id="{759C1AAC-DA4C-4984-93DB-8B94E7A11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98486"/>
            <a:ext cx="160020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Every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Part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Doing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Its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Share</a:t>
            </a:r>
            <a:endParaRPr lang="es-ES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42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BF6A87-96DA-4D3D-9000-ECE308A9F261}"/>
              </a:ext>
            </a:extLst>
          </p:cNvPr>
          <p:cNvSpPr txBox="1"/>
          <p:nvPr/>
        </p:nvSpPr>
        <p:spPr>
          <a:xfrm>
            <a:off x="2209800" y="4191000"/>
            <a:ext cx="632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FF00"/>
                </a:solidFill>
                <a:latin typeface="+mn-lt"/>
              </a:rPr>
              <a:t>Each Christian is responsible for no more than his best</a:t>
            </a:r>
            <a:br>
              <a:rPr lang="en-US" sz="2400" b="1" i="1" dirty="0">
                <a:solidFill>
                  <a:srgbClr val="FFFF00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2 Corinthians 8:12</a:t>
            </a:r>
          </a:p>
          <a:p>
            <a:pPr algn="ctr"/>
            <a:r>
              <a:rPr lang="en-US" sz="2400" b="1" i="1" dirty="0">
                <a:solidFill>
                  <a:srgbClr val="FFFF00"/>
                </a:solidFill>
                <a:latin typeface="+mn-lt"/>
              </a:rPr>
              <a:t>Each Christian is responsible for no less than his best</a:t>
            </a:r>
            <a:br>
              <a:rPr lang="en-US" sz="2400" b="1" i="1" dirty="0">
                <a:solidFill>
                  <a:srgbClr val="FFFF00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John 4:9-11 </a:t>
            </a:r>
            <a:endParaRPr lang="en-US" sz="2400" dirty="0"/>
          </a:p>
        </p:txBody>
      </p:sp>
      <p:sp>
        <p:nvSpPr>
          <p:cNvPr id="4" name="Rectangle 110">
            <a:extLst>
              <a:ext uri="{FF2B5EF4-FFF2-40B4-BE49-F238E27FC236}">
                <a16:creationId xmlns:a16="http://schemas.microsoft.com/office/drawing/2014/main" id="{F51EF578-6CE8-4044-A28F-B919B1522AE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698486"/>
            <a:ext cx="1600201" cy="2554545"/>
          </a:xfrm>
          <a:noFill/>
          <a:ln/>
        </p:spPr>
        <p:txBody>
          <a:bodyPr wrap="square" anchor="ctr">
            <a:spAutoFit/>
          </a:bodyPr>
          <a:lstStyle/>
          <a:p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Every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Part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Doing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es-UY" altLang="en-US" sz="3200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Its</a:t>
            </a:r>
            <a:r>
              <a:rPr lang="es-UY" altLang="en-US" sz="3200" b="1" dirty="0">
                <a:solidFill>
                  <a:schemeClr val="bg1"/>
                </a:solidFill>
                <a:latin typeface="Segoe Print" panose="02000600000000000000" pitchFamily="2" charset="0"/>
              </a:rPr>
              <a:t> Share</a:t>
            </a:r>
            <a:endParaRPr lang="es-E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70B7C3-194A-4E8F-A458-78BA0BE88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8600"/>
            <a:ext cx="6934200" cy="390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7C4BA9-DC92-4D34-A900-FFE51A300D3E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81000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22F6A7-4CCA-4C7E-B9C7-266F6DA29047}"/>
              </a:ext>
            </a:extLst>
          </p:cNvPr>
          <p:cNvSpPr txBox="1"/>
          <p:nvPr/>
        </p:nvSpPr>
        <p:spPr>
          <a:xfrm>
            <a:off x="152400" y="60473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8969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4-Segoe-Trebuchet">
      <a:majorFont>
        <a:latin typeface="Segoe Print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604.ppt [Compatibility Mode]" id="{2D4D5E9E-3E2F-455B-BE6A-7D541EEEDC06}" vid="{7589F05A-C8E4-4EFB-8EDF-17DB30C181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Blue-14.per-fppt</Template>
  <TotalTime>128</TotalTime>
  <Words>376</Words>
  <Application>Microsoft Office PowerPoint</Application>
  <PresentationFormat>On-screen Show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Tahoma</vt:lpstr>
      <vt:lpstr>Comic Sans MS</vt:lpstr>
      <vt:lpstr>Segoe Print</vt:lpstr>
      <vt:lpstr>Trebuchet MS</vt:lpstr>
      <vt:lpstr>Diseño predeterminado</vt:lpstr>
      <vt:lpstr>Every Part Doing Its Share</vt:lpstr>
      <vt:lpstr>Every Member Obeying and Working Luke 6:40; Romans 2:6-10; Matthew 7:24-27</vt:lpstr>
      <vt:lpstr>Every Part Doing Its Share</vt:lpstr>
      <vt:lpstr>Every Member Serving Others 1 Peter 4:10,11; Galatians 5:13;  Matthew 25:34-36 </vt:lpstr>
      <vt:lpstr>Every Member Teaching and Encouraging Others Hebrews 3:12-14; Ephesians 4:15,16 </vt:lpstr>
      <vt:lpstr>** Attend all assemblies and classes ** Arrive on time ** Develop abilities to lead / volunteer ** Prepare diligently for any leadership roles ** Prepare for class ** Invite people to attend ** Greet visitors ** Teach Bible class ** Invite people to home Bible study ** Encourage new, weak, or erring members ** Encourage young people ** Older women teach younger women ** Pass out tracts or literature ** Study the Bible daily with your children ** Speak words of encouragement to others</vt:lpstr>
      <vt:lpstr>Every Part Doing Its Share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 Christian Doing His Part to Achieve the Work of the Local Church PowerPoint slides and charts</dc:title>
  <dc:subject>Every Christian must do his best to fulfill his individual responsibilities to accomplish the work of the local church: working, serving, studying, teaching. PowerPoint slides and charts</dc:subject>
  <dc:creator>David Pratte</dc:creator>
  <cp:keywords>religion, Bible, every, Christian, member, working, fulfilling, individual, responsibilities, accomplishing, work, local, church, working, serving, studying, teaching,  - David E. Pratte; www.biblestudylessons.com</cp:keywords>
  <cp:lastModifiedBy>David Pratte</cp:lastModifiedBy>
  <cp:revision>60</cp:revision>
  <dcterms:created xsi:type="dcterms:W3CDTF">2018-07-19T15:06:56Z</dcterms:created>
  <dcterms:modified xsi:type="dcterms:W3CDTF">2022-01-25T19:34:00Z</dcterms:modified>
</cp:coreProperties>
</file>