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69" r:id="rId4"/>
    <p:sldId id="271" r:id="rId5"/>
    <p:sldId id="266" r:id="rId6"/>
    <p:sldId id="268" r:id="rId7"/>
    <p:sldId id="267" r:id="rId8"/>
    <p:sldId id="260" r:id="rId9"/>
    <p:sldId id="265" r:id="rId10"/>
    <p:sldId id="261" r:id="rId11"/>
    <p:sldId id="264" r:id="rId12"/>
    <p:sldId id="262" r:id="rId13"/>
    <p:sldId id="263" r:id="rId14"/>
    <p:sldId id="270" r:id="rId15"/>
    <p:sldId id="258" r:id="rId16"/>
    <p:sldId id="259" r:id="rId17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5F5F5F"/>
    <a:srgbClr val="3366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4652" autoAdjust="0"/>
  </p:normalViewPr>
  <p:slideViewPr>
    <p:cSldViewPr showGuides="1">
      <p:cViewPr varScale="1">
        <p:scale>
          <a:sx n="58" d="100"/>
          <a:sy n="58" d="100"/>
        </p:scale>
        <p:origin x="285" y="4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3" d="100"/>
        <a:sy n="5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24D6C-96D3-4C25-9C88-1477618BD43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131417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983F7-8871-4C46-89EF-D40D604D815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7934513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AE12D-E343-4728-AA02-5E349F24D3B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5720987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BE1A4-4757-48C0-9478-D49F8D57C6F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6158668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C344B-BE29-4558-8611-A1F4FA9C353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1853426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A6010-F6EE-4CC0-BEFC-458BEB536E5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4922690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AA8DD3-C82F-4D8B-99D2-BBB1C00589F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2190408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13F28-4204-4BFC-972C-2DBAE917A48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5485996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8369E-926C-41F8-AEBF-038E8AA988C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6142968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1627C-9A29-4FCB-9EFB-2D997576C81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957686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471B6-6CCB-46CC-80AF-443EF11062F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34758699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DAB4EFA-DCBC-4BA7-B0D8-DBEDC4F46D42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1066800" y="810161"/>
            <a:ext cx="5228431" cy="1323439"/>
          </a:xfrm>
          <a:gradFill flip="none" rotWithShape="1">
            <a:gsLst>
              <a:gs pos="0">
                <a:srgbClr val="002060"/>
              </a:gs>
              <a:gs pos="74000">
                <a:srgbClr val="0070C0"/>
              </a:gs>
              <a:gs pos="100000">
                <a:srgbClr val="002060"/>
              </a:gs>
            </a:gsLst>
            <a:lin ang="8100000" scaled="1"/>
            <a:tileRect/>
          </a:gradFill>
          <a:scene3d>
            <a:camera prst="orthographicFront"/>
            <a:lightRig rig="threePt" dir="t">
              <a:rot lat="0" lon="0" rev="7800000"/>
            </a:lightRig>
          </a:scene3d>
          <a:sp3d extrusionH="76200">
            <a:bevelT w="146050"/>
          </a:sp3d>
        </p:spPr>
        <p:txBody>
          <a:bodyPr wrap="square" anchor="ctr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40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How to Persuade Unbelievers</a:t>
            </a:r>
            <a:endParaRPr lang="en-US" sz="4000" dirty="0">
              <a:solidFill>
                <a:srgbClr val="FFFF00"/>
              </a:solidFill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F224475B-2373-45B5-BA2B-F1D67D18C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80382"/>
            <a:ext cx="57912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Evidence for Unbelievers </a:t>
            </a:r>
            <a:br>
              <a:rPr lang="en-US" sz="3200" b="1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32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from the Book of Acts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3E2FD-CBC0-43EC-AB23-85F57A5F9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914400"/>
            <a:ext cx="4320619" cy="31108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7D5B1A-C57A-481E-952B-F43763E68174}"/>
              </a:ext>
            </a:extLst>
          </p:cNvPr>
          <p:cNvSpPr txBox="1"/>
          <p:nvPr/>
        </p:nvSpPr>
        <p:spPr>
          <a:xfrm>
            <a:off x="1600200" y="6172200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3909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44627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64813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35986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37910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33742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673547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4576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977987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77727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871338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10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Cornelius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965507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249140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10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Cornelius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38,44-47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39-41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97391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696530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10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Cornelius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38,44-47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39-41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Athenians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88703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592439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Creation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10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Cornelius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38,44-47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39-41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Athenians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22-29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17,18,30,31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61022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244944"/>
              </p:ext>
            </p:extLst>
          </p:nvPr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Creation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10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Cornelius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38,44-47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39-41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Athenians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22-29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17,18,30,31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Agrippa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09789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Creation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10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Cornelius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38,44-47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39-41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Athenians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22-29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17,18,30,31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Agrippa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22,23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12-16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8-16,22,23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258058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Examples from the Book of Acts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EFD33F-85EC-44AC-B5DB-2B6656BC2907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600200"/>
          <a:ext cx="10744200" cy="351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67112056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978518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2118596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00350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670330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3861850"/>
                    </a:ext>
                  </a:extLst>
                </a:gridCol>
              </a:tblGrid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Chap-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ter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People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Creation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</a:rPr>
                        <a:t>Prophecy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Miracles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 err="1">
                          <a:solidFill>
                            <a:schemeClr val="accent1"/>
                          </a:solidFill>
                          <a:effectLst/>
                        </a:rPr>
                        <a:t>Resur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</a:rPr>
                        <a:t>-rection 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863572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16-21,25-32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1-11,22,43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23,24,25-32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768527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Jews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18,21-24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1-11,16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15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04926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10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Cornelius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43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38,44-47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39-41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530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17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Athenians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22-29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17,18,30,31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59183"/>
                  </a:ext>
                </a:extLst>
              </a:tr>
              <a:tr h="532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Acts 26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Agrippa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280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22,23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12-16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</a:rPr>
                        <a:t>8-16,22,23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6330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959169C-AC6E-41BB-B7E6-ED6A28CE3896}"/>
              </a:ext>
            </a:extLst>
          </p:cNvPr>
          <p:cNvSpPr txBox="1"/>
          <p:nvPr/>
        </p:nvSpPr>
        <p:spPr>
          <a:xfrm>
            <a:off x="762000" y="5410200"/>
            <a:ext cx="1059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Isaiah 42:8,9; 41:21-23; 46:9,10; Deut. 18:21,22; Luke 24:44-46; Mark  16:20; Romans 1:4; 1 Cor. 15:1-8; Psalm 89:11</a:t>
            </a:r>
          </a:p>
        </p:txBody>
      </p:sp>
    </p:spTree>
    <p:extLst>
      <p:ext uri="{BB962C8B-B14F-4D97-AF65-F5344CB8AC3E}">
        <p14:creationId xmlns:p14="http://schemas.microsoft.com/office/powerpoint/2010/main" val="2630632790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86779"/>
            <a:ext cx="9666287" cy="769441"/>
          </a:xfrm>
          <a:solidFill>
            <a:srgbClr val="002060">
              <a:alpha val="52000"/>
            </a:srgbClr>
          </a:solidFill>
        </p:spPr>
        <p:txBody>
          <a:bodyPr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44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FA9E21-E084-4AAB-B4EC-1852452D7AA9}"/>
              </a:ext>
            </a:extLst>
          </p:cNvPr>
          <p:cNvSpPr txBox="1"/>
          <p:nvPr/>
        </p:nvSpPr>
        <p:spPr>
          <a:xfrm>
            <a:off x="990600" y="1600200"/>
            <a:ext cx="10134600" cy="483209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Scripture contains all the evidence we need.</a:t>
            </a:r>
            <a:b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Timothy 3:16,17;Romans 10:17 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Teaching should emphasize testimony</a:t>
            </a:r>
            <a:r>
              <a:rPr lang="en-US" sz="2800" b="1" i="1" dirty="0">
                <a:solidFill>
                  <a:schemeClr val="tx2"/>
                </a:solidFill>
                <a:latin typeface="+mn-lt"/>
              </a:rPr>
              <a:t> and</a:t>
            </a: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 evidence.</a:t>
            </a:r>
            <a:b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1:3,8; 2:36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What evidence from these examples can </a:t>
            </a:r>
            <a:r>
              <a:rPr lang="en-US" sz="2800" b="1" i="1">
                <a:solidFill>
                  <a:schemeClr val="tx2"/>
                </a:solidFill>
                <a:effectLst/>
                <a:latin typeface="+mn-lt"/>
              </a:rPr>
              <a:t>we use?</a:t>
            </a:r>
            <a:b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20:29-31; Acts 17:2,3,11,12; </a:t>
            </a:r>
            <a:b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16:29-31; 2 Timothy 3:16,17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People respond by believing, repenting, and baptism.</a:t>
            </a:r>
            <a:b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2:36,38; 3:19; Acts 10:43,47; 17:30,31; 26:27,28 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Faith includes obedience </a:t>
            </a:r>
            <a:br>
              <a:rPr lang="en-US" sz="2800" b="1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 the conditions required for forgiveness. </a:t>
            </a:r>
            <a:endParaRPr lang="en-US" sz="28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89970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14A9A7E5-AB4A-4335-A8CE-4EC85556690D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2592F-F0D3-4429-937B-AF0486DC0739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0247356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usso-Tahoma">
      <a:majorFont>
        <a:latin typeface="Russo On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D0B45D48-CC16-4AD4-9FF3-AB6703FFE704}" vid="{EA16FBB7-4EF1-4119-B410-8336B1291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Blue-24.per-fppt</Template>
  <TotalTime>185</TotalTime>
  <Words>626</Words>
  <Application>Microsoft Office PowerPoint</Application>
  <PresentationFormat>Widescreen</PresentationFormat>
  <Paragraphs>287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Comic Sans MS</vt:lpstr>
      <vt:lpstr>Georgia</vt:lpstr>
      <vt:lpstr>Russo One</vt:lpstr>
      <vt:lpstr>Tahoma</vt:lpstr>
      <vt:lpstr>Trebuchet MS</vt:lpstr>
      <vt:lpstr>Diseño predeterminado</vt:lpstr>
      <vt:lpstr>PowerPoint Presentation</vt:lpstr>
      <vt:lpstr>How to Persuade Unbelievers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Examples from the Book of Acts</vt:lpstr>
      <vt:lpstr>Conclusions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 to Persuade Unbelievers: Miracles, Resurrection, Prophecy PowerPoint slides and charts</dc:title>
  <dc:subject>How should we convince unbelievers in the Bible, Jesus, or God? Examples in Acts emphasize creation, miracles, fulfilled prophecy, and Jesus resurrection. PowerPoint slides and charts</dc:subject>
  <dc:creator>David Pratte</dc:creator>
  <cp:keywords>religion, Bible, God, Jesus, evidence, believers, unbelievers, faith, belief, proof, eyewitness, testimony, testify, witness, miracles, fulfilled, prophecy, resurrection, Acts, apostles, creation, science, archaeology, logic, history,  - David E. Pratte; www.biblestudylessons.com</cp:keywords>
  <cp:lastModifiedBy>David Pratte</cp:lastModifiedBy>
  <cp:revision>55</cp:revision>
  <dcterms:created xsi:type="dcterms:W3CDTF">2021-07-01T19:26:18Z</dcterms:created>
  <dcterms:modified xsi:type="dcterms:W3CDTF">2022-01-25T19:34:52Z</dcterms:modified>
</cp:coreProperties>
</file>