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embeddedFontLst>
    <p:embeddedFont>
      <p:font typeface="Bookman Old Style" panose="02050604050505020204" pitchFamily="18" charset="0"/>
      <p:regular r:id="rId7"/>
      <p:bold r:id="rId8"/>
      <p:italic r:id="rId9"/>
      <p:boldItalic r:id="rId10"/>
    </p:embeddedFont>
    <p:embeddedFont>
      <p:font typeface="Comic Sans MS" panose="030F0702030302020204" pitchFamily="66" charset="0"/>
      <p:regular r:id="rId11"/>
      <p:bold r:id="rId12"/>
      <p:italic r:id="rId13"/>
      <p:boldItalic r:id="rId14"/>
    </p:embeddedFont>
    <p:embeddedFont>
      <p:font typeface="Cooper Black" panose="0208090404030B020404" pitchFamily="18" charset="0"/>
      <p:regular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Impact" panose="020B0806030902050204" pitchFamily="34" charset="0"/>
      <p:regular r:id="rId20"/>
    </p:embeddedFont>
    <p:embeddedFont>
      <p:font typeface="Tahoma" panose="020B0604030504040204" pitchFamily="34" charset="0"/>
      <p:regular r:id="rId21"/>
      <p:bold r:id="rId22"/>
    </p:embeddedFont>
    <p:embeddedFont>
      <p:font typeface="Trebuchet MS" panose="020B0603020202020204" pitchFamily="34" charset="0"/>
      <p:regular r:id="rId23"/>
      <p:bold r:id="rId24"/>
      <p:italic r:id="rId25"/>
      <p:boldItalic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66FFFF"/>
    <a:srgbClr val="66FF66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53" d="100"/>
          <a:sy n="53" d="100"/>
        </p:scale>
        <p:origin x="627" y="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font" Target="fonts/font20.fntdata"/><Relationship Id="rId3" Type="http://schemas.openxmlformats.org/officeDocument/2006/relationships/slide" Target="slides/slide2.xml"/><Relationship Id="rId21" Type="http://schemas.openxmlformats.org/officeDocument/2006/relationships/font" Target="fonts/font15.fntdata"/><Relationship Id="rId34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font" Target="fonts/font1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font" Target="fonts/font14.fntdata"/><Relationship Id="rId29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24" Type="http://schemas.openxmlformats.org/officeDocument/2006/relationships/font" Target="fonts/font1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font" Target="fonts/font17.fntdata"/><Relationship Id="rId28" Type="http://schemas.openxmlformats.org/officeDocument/2006/relationships/font" Target="fonts/font22.fntdata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font" Target="fonts/font16.fntdata"/><Relationship Id="rId27" Type="http://schemas.openxmlformats.org/officeDocument/2006/relationships/font" Target="fonts/font21.fntdata"/><Relationship Id="rId30" Type="http://schemas.openxmlformats.org/officeDocument/2006/relationships/font" Target="fonts/font2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53BE0F7-6779-4D2C-B725-E0CD96704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E781467E-F629-40B4-8447-EBF0DBCB92D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279525"/>
            <a:ext cx="7773987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pPr lvl="0"/>
            <a:r>
              <a:rPr lang="en-US" altLang="en-US" noProof="0"/>
              <a:t>Click to edit Master subtitle style</a:t>
            </a:r>
          </a:p>
          <a:p>
            <a:pPr lvl="1"/>
            <a:endParaRPr lang="en-US" altLang="en-US" noProof="0"/>
          </a:p>
          <a:p>
            <a:pPr lvl="2"/>
            <a:endParaRPr lang="en-US" altLang="en-US" noProof="0"/>
          </a:p>
          <a:p>
            <a:pPr lvl="3"/>
            <a:endParaRPr lang="en-US" altLang="en-US" noProof="0"/>
          </a:p>
          <a:p>
            <a:pPr lvl="4"/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5CE5A06D-16A3-42DE-A962-A2D137E902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C23C83D-950B-47CB-89DD-B578982019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65F76FC4-5761-42D4-8512-EB8A85830BD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8F5661-A219-4330-8ACC-E211830CA4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zoom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625C6-02BC-4FA5-8FF8-5EDD9F97C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F04D7-D74E-4293-BE68-413572407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31F14-489B-47D6-90CD-C474C9CFE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1EB29-85EC-419C-AA0B-CFBA9796E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601B2-B507-4E74-A7D0-DC0983FAD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72565E-15E8-4A96-B3CE-55FB662F2A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486734"/>
      </p:ext>
    </p:extLst>
  </p:cSld>
  <p:clrMapOvr>
    <a:masterClrMapping/>
  </p:clrMapOvr>
  <p:transition spd="slow">
    <p:zoom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36211-7E8E-407B-895E-CD4DADFA0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E8744F-8BBF-41E1-9FD5-0E82DC11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6FA03-7968-44AA-A2A2-89F0B47F3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D1C8B-C8F5-483B-82BD-8469325F2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A6523-1CA6-4423-BAAE-B1A355086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4317C1-ED3A-4970-8209-05AF7CBA6F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6754332"/>
      </p:ext>
    </p:extLst>
  </p:cSld>
  <p:clrMapOvr>
    <a:masterClrMapping/>
  </p:clrMapOvr>
  <p:transition spd="slow">
    <p:zoom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0ED9B-D27C-409B-9E85-B25F083B8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4A1FF-985A-4B63-86DE-256EB69FB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E53FA-9D79-403A-A722-AE6AF99C9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0603C-46F1-4BBA-A373-8803B3838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F4110-3DB8-40E2-B9C4-3E573FF8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CFE9B6-DBF9-4D3B-B1F7-2806F387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5B7AA1-393E-4E99-8B08-2400AD349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769740"/>
      </p:ext>
    </p:extLst>
  </p:cSld>
  <p:clrMapOvr>
    <a:masterClrMapping/>
  </p:clrMapOvr>
  <p:transition spd="slow">
    <p:zoom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54BCC-1EF7-476D-8730-DF951FFC7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CAAE8D-DDBF-4E24-972E-A00BBDA625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ECA9F5-482A-4EEF-8F52-2A52F648B6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E8EFC1-7C58-44BE-966B-B36745DA4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41B8AE-499C-4839-864C-21C3BD8F25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6C95D5-B12C-458D-B12F-E101C32D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0B1A75-7581-4038-9527-5908DDB30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EDCC7D-7B5C-4530-8112-E041CD442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CEE005-B6C0-4BBE-9C19-4ADC5AC44C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3485089"/>
      </p:ext>
    </p:extLst>
  </p:cSld>
  <p:clrMapOvr>
    <a:masterClrMapping/>
  </p:clrMapOvr>
  <p:transition spd="slow">
    <p:zoom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640B-0BB9-41DA-8F38-E742FE4A4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1C073-7D3D-416C-8DAB-3F840E8CB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4211F-0CDA-4C18-9450-4AE060589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C8E0B-3FA0-4619-A316-2001ED1AE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78E02D-989A-4F6A-9D6A-A224FDF328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8090582"/>
      </p:ext>
    </p:extLst>
  </p:cSld>
  <p:clrMapOvr>
    <a:masterClrMapping/>
  </p:clrMapOvr>
  <p:transition spd="slow">
    <p:zoom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13802F-4795-48EC-A2DC-2A409CC09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1E80E-E64D-40BD-B262-03348B4A4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926C0-5B04-4C48-8C58-48FC92EF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9DE7AC-0A2B-476D-8048-29BAD1FE67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286488"/>
      </p:ext>
    </p:extLst>
  </p:cSld>
  <p:clrMapOvr>
    <a:masterClrMapping/>
  </p:clrMapOvr>
  <p:transition spd="slow">
    <p:zoom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E6CE3-D881-48DE-BDF1-CB19F12E6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3C53F-3430-4268-97B1-9FF008699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FBCF2-C85D-4DEB-9A85-6E46922B7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9EDC2-598E-4AF4-8346-4FE4D43C2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FA5738-FCC1-499E-A052-7895754FC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206D0E-0A0C-4F1F-8964-7EB217A1B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9F7CB-EFE3-43D5-8E9F-0163AF150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922032"/>
      </p:ext>
    </p:extLst>
  </p:cSld>
  <p:clrMapOvr>
    <a:masterClrMapping/>
  </p:clrMapOvr>
  <p:transition spd="slow">
    <p:zoom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148A1-A694-4828-AFB2-3D921312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96C23-13CE-4961-B128-69518DD881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B65CDA-CA30-4491-AA1D-DCD0C6FF64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81D035-D3D4-4A35-957C-E384538D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DAE83-9DFD-4900-964A-98518DD4B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33F7D9-AE06-4183-BCA8-56FA9AFF6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DBCCBB-DBB3-4233-8254-3BBC81DE7C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581051"/>
      </p:ext>
    </p:extLst>
  </p:cSld>
  <p:clrMapOvr>
    <a:masterClrMapping/>
  </p:clrMapOvr>
  <p:transition spd="slow">
    <p:zoom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0A749-8035-4D7D-A1F3-01701D7A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EC23D-9BDD-4DCD-B19D-E95EA0FD4D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14F982-4027-452B-9726-261A13E36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8520D-77A4-426A-A422-8E7C440A0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04F95-DACC-4ECE-A6F4-7A7F31BE3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F4D97F-3A21-4AFE-9538-FA3F42C20DB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8852157"/>
      </p:ext>
    </p:extLst>
  </p:cSld>
  <p:clrMapOvr>
    <a:masterClrMapping/>
  </p:clrMapOvr>
  <p:transition spd="slow">
    <p:zoom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DE3BDC-00B2-4109-9FE8-D46EC3CEC8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547688"/>
            <a:ext cx="19431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4FB7EE-E128-4435-AC68-25147959E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547688"/>
            <a:ext cx="56769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E0180-EE03-49C0-AD51-E88B9948C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9B38D-0585-45D4-B616-04D77A008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1B43F-D6F2-4539-8FCE-D5803459C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01676D-57F6-4C11-8400-8891C1CD8A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7642621"/>
      </p:ext>
    </p:extLst>
  </p:cSld>
  <p:clrMapOvr>
    <a:masterClrMapping/>
  </p:clrMapOvr>
  <p:transition spd="slow">
    <p:zoom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0000CC"/>
            </a:gs>
            <a:gs pos="100000">
              <a:srgbClr val="00007A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DB5EDCF-9003-4AC0-BF07-CD40DAC1D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7688"/>
            <a:ext cx="77724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ACB1D77-256E-4C42-9C59-C69E9ED6A8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79525"/>
            <a:ext cx="7772400" cy="502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E6453A9-CDA2-4768-A928-401699A436F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E0EAAF-3579-4CBC-952A-82ACEFA3B2B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762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911EE66-60A4-4120-9CA9-0A6970CE1EC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fld id="{7A7005DB-118C-4BE8-8234-874CD9C9F54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 dir="in"/>
  </p:transition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anose="0208090404030B020404" pitchFamily="18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600" kern="1200">
          <a:solidFill>
            <a:schemeClr val="bg1"/>
          </a:solidFill>
          <a:latin typeface="+mn-lt"/>
          <a:ea typeface="+mn-ea"/>
          <a:cs typeface="+mn-cs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400" b="1" i="1" kern="1200">
          <a:solidFill>
            <a:schemeClr val="bg1"/>
          </a:solidFill>
          <a:latin typeface="+mn-lt"/>
          <a:ea typeface="+mn-ea"/>
          <a:cs typeface="+mn-cs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200" kern="1200">
          <a:solidFill>
            <a:schemeClr val="bg1"/>
          </a:solidFill>
          <a:latin typeface="+mn-lt"/>
          <a:ea typeface="+mn-ea"/>
          <a:cs typeface="+mn-cs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2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DBB29EDC-8853-4666-8E5E-E94E63DFD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29000" y="1525588"/>
            <a:ext cx="5257800" cy="4475162"/>
          </a:xfrm>
        </p:spPr>
        <p:txBody>
          <a:bodyPr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God’s Existence</a:t>
            </a:r>
            <a:b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Hebrews 11:6</a:t>
            </a:r>
          </a:p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God’s Works</a:t>
            </a:r>
            <a:b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Psalms 78:32,33; Hebrews 11:3</a:t>
            </a:r>
          </a:p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God’s Character and Power</a:t>
            </a:r>
            <a:b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John 6:69; 1</a:t>
            </a:r>
            <a:r>
              <a:rPr lang="ar-SA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Corinthians 2:5; 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1 John 4:16</a:t>
            </a:r>
            <a:r>
              <a:rPr lang="en-US" altLang="en-US" b="0" dirty="0">
                <a:latin typeface="Trebuchet MS" panose="020B0603020202020204" pitchFamily="34" charset="0"/>
                <a:cs typeface="Tahoma" panose="020B0604030504040204" pitchFamily="34" charset="0"/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One True God</a:t>
            </a:r>
            <a:b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2 Kings 17:12-14; Isaiah 43:10-12; James 2:19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6F7F70AC-DDE2-47E1-8048-FECFD31BC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467600" cy="646331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Must We Believe?</a:t>
            </a:r>
          </a:p>
        </p:txBody>
      </p:sp>
      <p:sp>
        <p:nvSpPr>
          <p:cNvPr id="2053" name="WordArt 5">
            <a:extLst>
              <a:ext uri="{FF2B5EF4-FFF2-40B4-BE49-F238E27FC236}">
                <a16:creationId xmlns:a16="http://schemas.microsoft.com/office/drawing/2014/main" id="{C3048C14-2140-4F53-B9CE-33383EE64E9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3000375"/>
            <a:ext cx="2743200" cy="119062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9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  <a:contourClr>
                <a:srgbClr val="FFE701"/>
              </a:contourClr>
            </a:sp3d>
          </a:bodyPr>
          <a:lstStyle/>
          <a:p>
            <a:r>
              <a:rPr lang="en-US" kern="1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latin typeface="Impact" panose="020B0806030902050204" pitchFamily="34" charset="0"/>
              </a:rPr>
              <a:t>God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5B0855-1985-4298-8CA3-1C211402DADA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sz="1200" b="1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5E29ED0F-743C-4813-B581-2CED1BBCE4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429000" y="1525588"/>
            <a:ext cx="5257800" cy="4456605"/>
          </a:xfrm>
        </p:spPr>
        <p:txBody>
          <a:bodyPr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Believe in Jesus</a:t>
            </a:r>
            <a:b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John 14:1; 8:24</a:t>
            </a:r>
          </a:p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Character and Works</a:t>
            </a:r>
            <a:b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John 10:38; 11:27; 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Matthew 16:13-17; John 20:28-31</a:t>
            </a:r>
          </a:p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Our Sacrifice and Savior</a:t>
            </a:r>
            <a:br>
              <a:rPr lang="en-US" altLang="en-US" sz="2400" dirty="0">
                <a:solidFill>
                  <a:srgbClr val="339966"/>
                </a:solidFill>
                <a:latin typeface="Bookman Old Style" panose="02050604050505020204" pitchFamily="18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John 4:42; 1 Corinthians 15:1-8</a:t>
            </a:r>
          </a:p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Jesus' Resurrection</a:t>
            </a:r>
            <a:br>
              <a:rPr lang="en-US" altLang="en-US" sz="2400" dirty="0">
                <a:solidFill>
                  <a:srgbClr val="339966"/>
                </a:solidFill>
                <a:latin typeface="Bookman Old Style" panose="02050604050505020204" pitchFamily="18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1 Corinthians 15:1-8; 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Romans 10:9,10; John 20:27-29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0559A90E-2A24-4B47-A666-CBCD56BD5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467600" cy="646331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Must We Believe?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C45058DD-AA7E-4D51-B28B-098AB0489D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981200"/>
            <a:ext cx="2362200" cy="593725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FF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200" b="1" dirty="0">
                <a:solidFill>
                  <a:srgbClr val="66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Jesus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030462B-3DCF-439C-9C2F-F651DD0BA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819400"/>
            <a:ext cx="2925106" cy="2465567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>
            <a:extLst>
              <a:ext uri="{FF2B5EF4-FFF2-40B4-BE49-F238E27FC236}">
                <a16:creationId xmlns:a16="http://schemas.microsoft.com/office/drawing/2014/main" id="{1ABB23BA-5585-447C-AB9A-278D7E124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0" y="1524000"/>
            <a:ext cx="5867400" cy="4475163"/>
          </a:xfrm>
        </p:spPr>
        <p:txBody>
          <a:bodyPr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General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God</a:t>
            </a:r>
            <a:r>
              <a:rPr lang="en-US" altLang="en-US" sz="2400" i="1" dirty="0">
                <a:solidFill>
                  <a:srgbClr val="66FFFF"/>
                </a:solidFill>
                <a:latin typeface="Comic Sans MS" panose="030F0702030302020204" pitchFamily="66" charset="0"/>
                <a:cs typeface="Tahoma" panose="020B0604030504040204" pitchFamily="34" charset="0"/>
              </a:rPr>
              <a:t>’</a:t>
            </a: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s word/commands -</a:t>
            </a:r>
            <a:r>
              <a:rPr lang="en-US" altLang="en-US" sz="2400" b="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Psalms 106:12,24,25; 119:66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Prophets -</a:t>
            </a:r>
            <a:r>
              <a:rPr lang="en-US" altLang="en-US" sz="240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2 Chronicles 20:20; 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Acts 8:12; 1 John 4:1</a:t>
            </a:r>
            <a:r>
              <a:rPr lang="en-US" altLang="en-US" sz="2600" b="0" dirty="0">
                <a:latin typeface="Comic Sans MS" panose="030F0702030302020204" pitchFamily="66" charset="0"/>
                <a:cs typeface="Tahoma" panose="020B0604030504040204" pitchFamily="34" charset="0"/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The Scriptures -</a:t>
            </a:r>
            <a:r>
              <a:rPr lang="en-US" altLang="en-US" sz="2400" b="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John 2:22; 5:46,47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The truth </a:t>
            </a:r>
            <a:r>
              <a:rPr lang="en-US" altLang="en-US" sz="2400" b="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-</a:t>
            </a:r>
            <a:r>
              <a:rPr lang="en-US" altLang="en-US" sz="2400" b="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John 8:45-47;  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2 Thessalonians 2:11-13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The gospel -</a:t>
            </a:r>
            <a:r>
              <a:rPr lang="en-US" altLang="en-US" sz="2400" b="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Mark 1:15; 1 Corinthians 15:1-8,11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905FCB84-6CC3-4064-905B-4DCEEC82A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467600" cy="646331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Must We Believe?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218BBDDE-45A4-4A0C-81C8-A7CCB3E13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844675"/>
            <a:ext cx="2895600" cy="593725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FF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200" b="1" dirty="0">
                <a:solidFill>
                  <a:srgbClr val="66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God’s Word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C43EA-3D6E-47F0-8B63-0B8250F71E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90800"/>
            <a:ext cx="2514600" cy="3771900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3D036C5-B211-4AA5-A59C-2FD3657EFA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752600"/>
            <a:ext cx="2819400" cy="593725"/>
          </a:xfr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FF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3200" b="1" dirty="0">
                <a:solidFill>
                  <a:srgbClr val="66FFFF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God’s Word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2928A16-650E-4122-B64E-780D43BA85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0" y="1524000"/>
            <a:ext cx="5867400" cy="4519613"/>
          </a:xfrm>
        </p:spPr>
        <p:txBody>
          <a:bodyPr>
            <a:spAutoFit/>
          </a:bodyPr>
          <a:lstStyle/>
          <a:p>
            <a:pPr>
              <a:spcBef>
                <a:spcPct val="40000"/>
              </a:spcBef>
            </a:pPr>
            <a:r>
              <a:rPr lang="en-US" altLang="en-US" dirty="0">
                <a:solidFill>
                  <a:srgbClr val="66FF66"/>
                </a:solidFill>
                <a:latin typeface="Trebuchet MS" panose="020B0603020202020204" pitchFamily="34" charset="0"/>
                <a:cs typeface="Tahoma" panose="020B0604030504040204" pitchFamily="34" charset="0"/>
              </a:rPr>
              <a:t>Specific</a:t>
            </a:r>
            <a:r>
              <a:rPr lang="en-US" altLang="en-US" sz="2400" dirty="0">
                <a:solidFill>
                  <a:srgbClr val="339966"/>
                </a:solidFill>
                <a:latin typeface="Bookman Old Style" panose="02050604050505020204" pitchFamily="18" charset="0"/>
                <a:cs typeface="Tahoma" panose="020B0604030504040204" pitchFamily="34" charset="0"/>
              </a:rPr>
              <a:t> 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Obedience</a:t>
            </a:r>
            <a:r>
              <a:rPr lang="en-US" altLang="en-US" sz="2400" b="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-</a:t>
            </a:r>
            <a:r>
              <a:rPr lang="en-US" altLang="en-US" sz="2400" b="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Deuteronomy 1:26-33;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 2 Kings 17:10-14; Hebrews 11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Baptism -</a:t>
            </a:r>
            <a:r>
              <a:rPr lang="en-US" altLang="en-US" sz="240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Mark 16:15,16; Galatians 3:26,27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The church -</a:t>
            </a:r>
            <a:r>
              <a:rPr lang="en-US" altLang="en-US" sz="240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Acts 8:12</a:t>
            </a:r>
          </a:p>
          <a:p>
            <a:pPr>
              <a:spcBef>
                <a:spcPct val="40000"/>
              </a:spcBef>
            </a:pPr>
            <a:r>
              <a:rPr lang="en-US" altLang="en-US" sz="26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Worship and marriage -</a:t>
            </a:r>
            <a:r>
              <a:rPr lang="en-US" altLang="en-US" sz="240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600" b="0" dirty="0">
                <a:latin typeface="Comic Sans MS" panose="030F0702030302020204" pitchFamily="66" charset="0"/>
                <a:cs typeface="Tahoma" panose="020B0604030504040204" pitchFamily="34" charset="0"/>
              </a:rPr>
              <a:t>1 Timothy 4:1-3</a:t>
            </a:r>
          </a:p>
          <a:p>
            <a:pPr>
              <a:spcBef>
                <a:spcPct val="40000"/>
              </a:spcBef>
            </a:pPr>
            <a:r>
              <a:rPr lang="en-US" altLang="en-US" sz="2400" i="1" dirty="0">
                <a:solidFill>
                  <a:srgbClr val="66FF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Resurrection -</a:t>
            </a:r>
            <a:r>
              <a:rPr lang="en-US" altLang="en-US" sz="2400" i="1" dirty="0">
                <a:solidFill>
                  <a:srgbClr val="FF00FF"/>
                </a:solidFill>
                <a:latin typeface="Georgia" panose="02040502050405020303" pitchFamily="18" charset="0"/>
                <a:cs typeface="Tahoma" panose="020B0604030504040204" pitchFamily="34" charset="0"/>
              </a:rPr>
              <a:t> </a:t>
            </a: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1 Corinthians 15:11-19; </a:t>
            </a:r>
            <a:b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</a:br>
            <a:r>
              <a:rPr lang="en-US" altLang="en-US" sz="2400" b="0" dirty="0">
                <a:latin typeface="Comic Sans MS" panose="030F0702030302020204" pitchFamily="66" charset="0"/>
                <a:cs typeface="Tahoma" panose="020B0604030504040204" pitchFamily="34" charset="0"/>
              </a:rPr>
              <a:t>2 Timothy 2:18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5F5102FC-602E-4898-8919-7B6F9A7AD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7200"/>
            <a:ext cx="7467600" cy="646331"/>
          </a:xfrm>
          <a:prstGeom prst="rect">
            <a:avLst/>
          </a:prstGeom>
          <a:noFill/>
          <a:ln w="76200" cmpd="tri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Must We Believe?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990C7C-DCC8-42DF-AA5A-8CA60FC97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90800"/>
            <a:ext cx="2514600" cy="3771900"/>
          </a:xfrm>
          <a:prstGeom prst="rect">
            <a:avLst/>
          </a:prstGeom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0337E9CF-D0B4-426A-88CC-91D4124BC23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rgbClr val="66FFFF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16E677-0A6F-4F56-8087-0DF4F375F649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www.BibleStudyLessons.com</a:t>
            </a:r>
            <a:r>
              <a:rPr lang="en-US" sz="1200" b="1" dirty="0">
                <a:solidFill>
                  <a:srgbClr val="0000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02310808"/>
      </p:ext>
    </p:extLst>
  </p:cSld>
  <p:clrMapOvr>
    <a:masterClrMapping/>
  </p:clrMapOvr>
  <p:transition spd="slow">
    <p:zoom dir="in"/>
  </p:transition>
</p:sld>
</file>

<file path=ppt/theme/theme1.xml><?xml version="1.0" encoding="utf-8"?>
<a:theme xmlns:a="http://schemas.openxmlformats.org/drawingml/2006/main" name="Blue-Gradient2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1-Tahoma-Georgia">
      <a:majorFont>
        <a:latin typeface="Tahoma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lnDef>
  </a:objectDefaults>
  <a:extraClrSchemeLst>
    <a:extraClrScheme>
      <a:clrScheme name="Blue-Gradient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-Gradient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Gradient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Gradient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Gradient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Gradient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-Gradient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M:\Data\Templates\PowerPoint\Blue-Gradient2.pot</Template>
  <TotalTime>169</TotalTime>
  <Words>346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Georgia</vt:lpstr>
      <vt:lpstr>Arial</vt:lpstr>
      <vt:lpstr>Tahoma</vt:lpstr>
      <vt:lpstr>Comic Sans MS</vt:lpstr>
      <vt:lpstr>Verdana</vt:lpstr>
      <vt:lpstr>Impact</vt:lpstr>
      <vt:lpstr>Bookman Old Style</vt:lpstr>
      <vt:lpstr>Cooper Black</vt:lpstr>
      <vt:lpstr>Times New Roman</vt:lpstr>
      <vt:lpstr>Trebuchet MS</vt:lpstr>
      <vt:lpstr>Blue-Gradient2</vt:lpstr>
      <vt:lpstr>PowerPoint Presentation</vt:lpstr>
      <vt:lpstr>Jesus </vt:lpstr>
      <vt:lpstr>God’s Word</vt:lpstr>
      <vt:lpstr>God’s Word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Salvation by Faith: What (Content) Must We Believe? PowerPoint slides and charts</dc:title>
  <dc:subject>The gospel of Christ teaches salvation by faith, but what must we believe: God, Jesus, the Bible, the gospel, resurrection, eternal rewards, worship, the church, obedience, baptism, etc.? PowerPoint slides and charts</dc:subject>
  <dc:creator>David E. Pratte</dc:creator>
  <cp:keywords>religion, Bible, faith, salvation, saving, content, believe, belief, God, Jesus, gospel, resurrection, rewards, eternal, worship, church, baptism, obedience, works, baptize, obey, forgiveness, sins, conversion, blood, condition, conditions, save, saved, forgiven, forgive, sin,  - David E. Pratte; www.biblestudylessons.com</cp:keywords>
  <cp:lastModifiedBy>David Pratte</cp:lastModifiedBy>
  <cp:revision>89</cp:revision>
  <dcterms:created xsi:type="dcterms:W3CDTF">2008-04-19T20:22:13Z</dcterms:created>
  <dcterms:modified xsi:type="dcterms:W3CDTF">2022-01-25T19:35:23Z</dcterms:modified>
</cp:coreProperties>
</file>