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60" r:id="rId3"/>
    <p:sldId id="257" r:id="rId4"/>
    <p:sldId id="259" r:id="rId5"/>
    <p:sldId id="261" r:id="rId6"/>
    <p:sldId id="263" r:id="rId7"/>
    <p:sldId id="262" r:id="rId8"/>
    <p:sldId id="264" r:id="rId9"/>
    <p:sldId id="265" r:id="rId10"/>
  </p:sldIdLst>
  <p:sldSz cx="9144000" cy="6858000" type="screen4x3"/>
  <p:notesSz cx="6858000" cy="9144000"/>
  <p:embeddedFontLst>
    <p:embeddedFont>
      <p:font typeface="Comic Sans MS" panose="030F0702030302020204" pitchFamily="66" charset="0"/>
      <p:regular r:id="rId11"/>
      <p:bold r:id="rId12"/>
      <p:italic r:id="rId13"/>
      <p:boldItalic r:id="rId14"/>
    </p:embeddedFont>
    <p:embeddedFont>
      <p:font typeface="GE Golden Nugget" panose="00000400000000000000" pitchFamily="2" charset="0"/>
      <p:regular r:id="rId15"/>
    </p:embeddedFont>
    <p:embeddedFont>
      <p:font typeface="Tahoma" panose="020B0604030504040204" pitchFamily="34" charset="0"/>
      <p:regular r:id="rId16"/>
      <p:bold r:id="rId17"/>
    </p:embeddedFont>
    <p:embeddedFont>
      <p:font typeface="Trebuchet MS" panose="020B0603020202020204" pitchFamily="34" charset="0"/>
      <p:regular r:id="rId18"/>
      <p:bold r:id="rId19"/>
      <p:italic r:id="rId20"/>
      <p:boldItalic r:id="rId21"/>
    </p:embeddedFont>
  </p:embeddedFontLst>
  <p:defaultTextStyle>
    <a:defPPr>
      <a:defRPr lang="es-E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CC"/>
    <a:srgbClr val="422C16"/>
    <a:srgbClr val="0C788E"/>
    <a:srgbClr val="006666"/>
    <a:srgbClr val="660066"/>
    <a:srgbClr val="333300"/>
    <a:srgbClr val="FF6600"/>
    <a:srgbClr val="3366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52" autoAdjust="0"/>
  </p:normalViewPr>
  <p:slideViewPr>
    <p:cSldViewPr showGuides="1">
      <p:cViewPr varScale="1">
        <p:scale>
          <a:sx n="58" d="100"/>
          <a:sy n="58" d="100"/>
        </p:scale>
        <p:origin x="1077" y="45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font" Target="fonts/font8.fntdata"/><Relationship Id="rId3" Type="http://schemas.openxmlformats.org/officeDocument/2006/relationships/slide" Target="slides/slide2.xml"/><Relationship Id="rId21" Type="http://schemas.openxmlformats.org/officeDocument/2006/relationships/font" Target="fonts/font11.fntdata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font" Target="fonts/font7.fntdata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6.fntdata"/><Relationship Id="rId20" Type="http://schemas.openxmlformats.org/officeDocument/2006/relationships/font" Target="fonts/font10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font" Target="fonts/font5.fntdata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9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C8F60FB-E7D5-46F0-AF3B-6542AC2A6900}" type="slidenum">
              <a:rPr lang="es-ES" altLang="en-US"/>
              <a:pPr/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1952578765"/>
      </p:ext>
    </p:extLst>
  </p:cSld>
  <p:clrMapOvr>
    <a:masterClrMapping/>
  </p:clrMapOvr>
  <p:transition spd="slow">
    <p:wip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E7EE037-3AE8-4198-8A39-E0B03CE3C188}" type="slidenum">
              <a:rPr lang="es-ES" altLang="en-US"/>
              <a:pPr/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4243742605"/>
      </p:ext>
    </p:extLst>
  </p:cSld>
  <p:clrMapOvr>
    <a:masterClrMapping/>
  </p:clrMapOvr>
  <p:transition spd="slow">
    <p:wip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F3EB3C7-E83D-408F-B2DB-2BA36A1294CF}" type="slidenum">
              <a:rPr lang="es-ES" altLang="en-US"/>
              <a:pPr/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2504703679"/>
      </p:ext>
    </p:extLst>
  </p:cSld>
  <p:clrMapOvr>
    <a:masterClrMapping/>
  </p:clrMapOvr>
  <p:transition spd="slow">
    <p:wip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9F2259A-4FB5-488A-A2E2-DCFEA748B480}" type="slidenum">
              <a:rPr lang="es-ES" altLang="en-US"/>
              <a:pPr/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1960938678"/>
      </p:ext>
    </p:extLst>
  </p:cSld>
  <p:clrMapOvr>
    <a:masterClrMapping/>
  </p:clrMapOvr>
  <p:transition spd="slow">
    <p:wip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1C60277-A5E6-4D40-BABB-BF88E69922CE}" type="slidenum">
              <a:rPr lang="es-ES" altLang="en-US"/>
              <a:pPr/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3426866894"/>
      </p:ext>
    </p:extLst>
  </p:cSld>
  <p:clrMapOvr>
    <a:masterClrMapping/>
  </p:clrMapOvr>
  <p:transition spd="slow">
    <p:wip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6DE9AD-8180-488F-867C-CAAF244AD7A8}" type="slidenum">
              <a:rPr lang="es-ES" altLang="en-US"/>
              <a:pPr/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2240297351"/>
      </p:ext>
    </p:extLst>
  </p:cSld>
  <p:clrMapOvr>
    <a:masterClrMapping/>
  </p:clrMapOvr>
  <p:transition spd="slow">
    <p:wip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7955A83-2305-43FE-8BC4-2798F1E93A61}" type="slidenum">
              <a:rPr lang="es-ES" altLang="en-US"/>
              <a:pPr/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201417098"/>
      </p:ext>
    </p:extLst>
  </p:cSld>
  <p:clrMapOvr>
    <a:masterClrMapping/>
  </p:clrMapOvr>
  <p:transition spd="slow">
    <p:wip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578D3D3-B508-4701-AFFB-A15458F44B1E}" type="slidenum">
              <a:rPr lang="es-ES" altLang="en-US"/>
              <a:pPr/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253621566"/>
      </p:ext>
    </p:extLst>
  </p:cSld>
  <p:clrMapOvr>
    <a:masterClrMapping/>
  </p:clrMapOvr>
  <p:transition spd="slow">
    <p:wip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5CBA03D-F133-4CA7-89E8-AC6019A04FD5}" type="slidenum">
              <a:rPr lang="es-ES" altLang="en-US"/>
              <a:pPr/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3133312062"/>
      </p:ext>
    </p:extLst>
  </p:cSld>
  <p:clrMapOvr>
    <a:masterClrMapping/>
  </p:clrMapOvr>
  <p:transition spd="slow">
    <p:wip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99177AE-275C-456E-B672-B8BF4EFC0D9A}" type="slidenum">
              <a:rPr lang="es-ES" altLang="en-US"/>
              <a:pPr/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2893893621"/>
      </p:ext>
    </p:extLst>
  </p:cSld>
  <p:clrMapOvr>
    <a:masterClrMapping/>
  </p:clrMapOvr>
  <p:transition spd="slow">
    <p:wip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F27203A-A5E0-4313-8BC0-488762CFC7F7}" type="slidenum">
              <a:rPr lang="es-ES" altLang="en-US"/>
              <a:pPr/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1540511607"/>
      </p:ext>
    </p:extLst>
  </p:cSld>
  <p:clrMapOvr>
    <a:masterClrMapping/>
  </p:clrMapOvr>
  <p:transition spd="slow">
    <p:wip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n-US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n-US"/>
              <a:t>Haga clic para modificar el estilo de texto del patrón</a:t>
            </a:r>
          </a:p>
          <a:p>
            <a:pPr lvl="1"/>
            <a:r>
              <a:rPr lang="es-ES" altLang="en-US"/>
              <a:t>Segundo nivel</a:t>
            </a:r>
          </a:p>
          <a:p>
            <a:pPr lvl="2"/>
            <a:r>
              <a:rPr lang="es-ES" altLang="en-US"/>
              <a:t>Tercer nivel</a:t>
            </a:r>
          </a:p>
          <a:p>
            <a:pPr lvl="3"/>
            <a:r>
              <a:rPr lang="es-ES" altLang="en-US"/>
              <a:t>Cuarto nivel</a:t>
            </a:r>
          </a:p>
          <a:p>
            <a:pPr lvl="4"/>
            <a:r>
              <a:rPr lang="es-ES" altLang="en-US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s-ES" alt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s-ES" alt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2E69AD8B-4B13-4009-AAA5-F603570DE2B4}" type="slidenum">
              <a:rPr lang="es-ES" altLang="en-US"/>
              <a:pPr/>
              <a:t>‹#›</a:t>
            </a:fld>
            <a:endParaRPr lang="es-E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wipe/>
  </p:transition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biblestudylessons.com/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iblestudylessons.com/powerpoint" TargetMode="External"/><Relationship Id="rId2" Type="http://schemas.openxmlformats.org/officeDocument/2006/relationships/hyperlink" Target="https://www.biblestudylessons.com/" TargetMode="External"/><Relationship Id="rId1" Type="http://schemas.openxmlformats.org/officeDocument/2006/relationships/slideLayout" Target="../slideLayouts/slideLayout7.xml"/><Relationship Id="rId4" Type="http://schemas.openxmlformats.org/officeDocument/2006/relationships/hyperlink" Target="http://www.biblestudylessons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8" name="Rectangle 150"/>
          <p:cNvSpPr>
            <a:spLocks noGrp="1" noChangeArrowheads="1"/>
          </p:cNvSpPr>
          <p:nvPr>
            <p:ph type="ctrTitle"/>
          </p:nvPr>
        </p:nvSpPr>
        <p:spPr>
          <a:xfrm>
            <a:off x="3733800" y="994589"/>
            <a:ext cx="4876800" cy="2739211"/>
          </a:xfrm>
        </p:spPr>
        <p:txBody>
          <a:bodyPr wrap="square" anchor="ctr">
            <a:spAutoFit/>
          </a:bodyPr>
          <a:lstStyle/>
          <a:p>
            <a:r>
              <a:rPr lang="en-US" sz="3600" dirty="0"/>
              <a:t>“As for Me and My House…”: </a:t>
            </a:r>
            <a:br>
              <a:rPr lang="en-US" sz="3600" dirty="0"/>
            </a:br>
            <a:r>
              <a:rPr lang="en-US" sz="3200" dirty="0">
                <a:solidFill>
                  <a:srgbClr val="FFFF00"/>
                </a:solidFill>
              </a:rPr>
              <a:t>The Challenge of Fatherhood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A48BFF8-9D5B-4630-A459-464E2B92E9C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683"/>
          <a:stretch/>
        </p:blipFill>
        <p:spPr>
          <a:xfrm>
            <a:off x="457200" y="1066800"/>
            <a:ext cx="3200400" cy="442926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892F863-0994-42BF-98DC-F4DBA41B7B97}"/>
              </a:ext>
            </a:extLst>
          </p:cNvPr>
          <p:cNvSpPr txBox="1"/>
          <p:nvPr/>
        </p:nvSpPr>
        <p:spPr>
          <a:xfrm>
            <a:off x="152400" y="6428601"/>
            <a:ext cx="2697804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4"/>
              </a:rPr>
              <a:t>www.BibleStudyLessons.com</a:t>
            </a:r>
            <a:r>
              <a:rPr lang="en-US" sz="12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</a:p>
        </p:txBody>
      </p:sp>
    </p:spTree>
  </p:cSld>
  <p:clrMapOvr>
    <a:masterClrMapping/>
  </p:clrMapOvr>
  <p:transition spd="slow">
    <p:wip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A48BFF8-9D5B-4630-A459-464E2B92E9C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683"/>
          <a:stretch/>
        </p:blipFill>
        <p:spPr>
          <a:xfrm>
            <a:off x="457200" y="1066800"/>
            <a:ext cx="3200400" cy="442926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DC08515-9848-4077-BAAB-2594C4E42ABA}"/>
              </a:ext>
            </a:extLst>
          </p:cNvPr>
          <p:cNvSpPr txBox="1"/>
          <p:nvPr/>
        </p:nvSpPr>
        <p:spPr>
          <a:xfrm>
            <a:off x="3733800" y="990600"/>
            <a:ext cx="5257800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1200"/>
              </a:spcBef>
            </a:pPr>
            <a:r>
              <a:rPr lang="en-US" sz="3600" dirty="0">
                <a:solidFill>
                  <a:srgbClr val="FFFF00"/>
                </a:solidFill>
                <a:latin typeface="+mj-lt"/>
              </a:rPr>
              <a:t>The Challenge to</a:t>
            </a:r>
            <a:br>
              <a:rPr lang="en-US" dirty="0">
                <a:solidFill>
                  <a:srgbClr val="FFFF00"/>
                </a:solidFill>
              </a:rPr>
            </a:br>
            <a:r>
              <a:rPr lang="en-US" sz="3200" b="1" dirty="0">
                <a:latin typeface="+mn-lt"/>
              </a:rPr>
              <a:t>Maintain Close Family Ties</a:t>
            </a:r>
          </a:p>
        </p:txBody>
      </p:sp>
    </p:spTree>
    <p:extLst>
      <p:ext uri="{BB962C8B-B14F-4D97-AF65-F5344CB8AC3E}">
        <p14:creationId xmlns:p14="http://schemas.microsoft.com/office/powerpoint/2010/main" val="1336797422"/>
      </p:ext>
    </p:extLst>
  </p:cSld>
  <p:clrMapOvr>
    <a:masterClrMapping/>
  </p:clrMapOvr>
  <p:transition spd="slow">
    <p:wip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ChangeArrowheads="1"/>
          </p:cNvSpPr>
          <p:nvPr>
            <p:ph type="title"/>
          </p:nvPr>
        </p:nvSpPr>
        <p:spPr>
          <a:xfrm>
            <a:off x="403225" y="207855"/>
            <a:ext cx="8229600" cy="1200329"/>
          </a:xfrm>
        </p:spPr>
        <p:txBody>
          <a:bodyPr>
            <a:spAutoFit/>
          </a:bodyPr>
          <a:lstStyle/>
          <a:p>
            <a:r>
              <a:rPr lang="en-US" altLang="en-US" sz="3600" dirty="0">
                <a:solidFill>
                  <a:schemeClr val="tx1"/>
                </a:solidFill>
              </a:rPr>
              <a:t>The Problem of </a:t>
            </a:r>
            <a:br>
              <a:rPr lang="en-US" altLang="en-US" sz="3600" dirty="0">
                <a:solidFill>
                  <a:schemeClr val="tx1"/>
                </a:solidFill>
              </a:rPr>
            </a:br>
            <a:r>
              <a:rPr lang="en-US" altLang="en-US" sz="3600" dirty="0">
                <a:solidFill>
                  <a:schemeClr val="tx1"/>
                </a:solidFill>
              </a:rPr>
              <a:t>Absent Fathers</a:t>
            </a:r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D5C868C6-184F-478E-A4C1-0624DF543187}"/>
              </a:ext>
            </a:extLst>
          </p:cNvPr>
          <p:cNvSpPr txBox="1"/>
          <p:nvPr/>
        </p:nvSpPr>
        <p:spPr>
          <a:xfrm>
            <a:off x="6221964" y="3393082"/>
            <a:ext cx="1816100" cy="132087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127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ts val="2125"/>
              </a:lnSpc>
            </a:pPr>
            <a:r>
              <a:rPr lang="en-US" altLang="en-US" sz="2400" b="1" dirty="0">
                <a:solidFill>
                  <a:schemeClr val="accent1"/>
                </a:solidFill>
                <a:latin typeface="+mn-lt"/>
                <a:cs typeface="Lucida Sans" panose="020B0604020202020204" pitchFamily="34" charset="0"/>
              </a:rPr>
              <a:t>MORE LIKELY </a:t>
            </a:r>
            <a:r>
              <a:rPr lang="en-US" altLang="en-US" sz="2400" dirty="0">
                <a:solidFill>
                  <a:schemeClr val="accent1"/>
                </a:solidFill>
                <a:latin typeface="+mn-lt"/>
              </a:rPr>
              <a:t>TO FACE</a:t>
            </a:r>
          </a:p>
          <a:p>
            <a:pPr>
              <a:lnSpc>
                <a:spcPts val="2000"/>
              </a:lnSpc>
            </a:pPr>
            <a:r>
              <a:rPr lang="en-US" altLang="en-US" sz="2400" b="1" dirty="0">
                <a:solidFill>
                  <a:schemeClr val="accent1"/>
                </a:solidFill>
                <a:latin typeface="+mn-lt"/>
                <a:cs typeface="Lucida Sans" panose="020B0604020202020204" pitchFamily="34" charset="0"/>
              </a:rPr>
              <a:t>ABUSE AND NEGLECT</a:t>
            </a:r>
            <a:endParaRPr lang="en-US" altLang="en-US" sz="2400" dirty="0">
              <a:solidFill>
                <a:schemeClr val="accent1"/>
              </a:solidFill>
              <a:latin typeface="+mn-lt"/>
              <a:cs typeface="Lucida Sans" panose="020B0604020202020204" pitchFamily="34" charset="0"/>
            </a:endParaRPr>
          </a:p>
        </p:txBody>
      </p:sp>
      <p:grpSp>
        <p:nvGrpSpPr>
          <p:cNvPr id="54" name="Group 53">
            <a:extLst>
              <a:ext uri="{FF2B5EF4-FFF2-40B4-BE49-F238E27FC236}">
                <a16:creationId xmlns:a16="http://schemas.microsoft.com/office/drawing/2014/main" id="{BBA5BF5B-624B-482C-BC37-E2541715E6A6}"/>
              </a:ext>
            </a:extLst>
          </p:cNvPr>
          <p:cNvGrpSpPr/>
          <p:nvPr/>
        </p:nvGrpSpPr>
        <p:grpSpPr>
          <a:xfrm>
            <a:off x="7879314" y="3469282"/>
            <a:ext cx="1060450" cy="1027112"/>
            <a:chOff x="7199313" y="1828800"/>
            <a:chExt cx="1060450" cy="1027112"/>
          </a:xfrm>
          <a:solidFill>
            <a:srgbClr val="FF0000"/>
          </a:solidFill>
        </p:grpSpPr>
        <p:sp>
          <p:nvSpPr>
            <p:cNvPr id="6" name="object 6">
              <a:extLst>
                <a:ext uri="{FF2B5EF4-FFF2-40B4-BE49-F238E27FC236}">
                  <a16:creationId xmlns:a16="http://schemas.microsoft.com/office/drawing/2014/main" id="{F808E043-281F-41D1-8E81-B6144CE110E6}"/>
                </a:ext>
              </a:extLst>
            </p:cNvPr>
            <p:cNvSpPr>
              <a:spLocks/>
            </p:cNvSpPr>
            <p:nvPr/>
          </p:nvSpPr>
          <p:spPr bwMode="auto">
            <a:xfrm>
              <a:off x="8037513" y="1828800"/>
              <a:ext cx="144462" cy="146050"/>
            </a:xfrm>
            <a:custGeom>
              <a:avLst/>
              <a:gdLst>
                <a:gd name="T0" fmla="*/ 70838 w 144779"/>
                <a:gd name="T1" fmla="*/ 0 h 144779"/>
                <a:gd name="T2" fmla="*/ 31179 w 144779"/>
                <a:gd name="T3" fmla="*/ 12879 h 144779"/>
                <a:gd name="T4" fmla="*/ 5548 w 144779"/>
                <a:gd name="T5" fmla="*/ 44842 h 144779"/>
                <a:gd name="T6" fmla="*/ 0 w 144779"/>
                <a:gd name="T7" fmla="*/ 73147 h 144779"/>
                <a:gd name="T8" fmla="*/ 1609 w 144779"/>
                <a:gd name="T9" fmla="*/ 87593 h 144779"/>
                <a:gd name="T10" fmla="*/ 21469 w 144779"/>
                <a:gd name="T11" fmla="*/ 123754 h 144779"/>
                <a:gd name="T12" fmla="*/ 57872 w 144779"/>
                <a:gd name="T13" fmla="*/ 143202 h 144779"/>
                <a:gd name="T14" fmla="*/ 72349 w 144779"/>
                <a:gd name="T15" fmla="*/ 144650 h 144779"/>
                <a:gd name="T16" fmla="*/ 74885 w 144779"/>
                <a:gd name="T17" fmla="*/ 144606 h 144779"/>
                <a:gd name="T18" fmla="*/ 114017 w 144779"/>
                <a:gd name="T19" fmla="*/ 131349 h 144779"/>
                <a:gd name="T20" fmla="*/ 139235 w 144779"/>
                <a:gd name="T21" fmla="*/ 99047 h 144779"/>
                <a:gd name="T22" fmla="*/ 144673 w 144779"/>
                <a:gd name="T23" fmla="*/ 70244 h 144779"/>
                <a:gd name="T24" fmla="*/ 142857 w 144779"/>
                <a:gd name="T25" fmla="*/ 56028 h 144779"/>
                <a:gd name="T26" fmla="*/ 122624 w 144779"/>
                <a:gd name="T27" fmla="*/ 20492 h 144779"/>
                <a:gd name="T28" fmla="*/ 85664 w 144779"/>
                <a:gd name="T29" fmla="*/ 1414 h 144779"/>
                <a:gd name="T30" fmla="*/ 70838 w 144779"/>
                <a:gd name="T31" fmla="*/ 0 h 144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44779" h="144779">
                  <a:moveTo>
                    <a:pt x="70838" y="0"/>
                  </a:moveTo>
                  <a:lnTo>
                    <a:pt x="31179" y="12879"/>
                  </a:lnTo>
                  <a:lnTo>
                    <a:pt x="5548" y="44842"/>
                  </a:lnTo>
                  <a:lnTo>
                    <a:pt x="0" y="73147"/>
                  </a:lnTo>
                  <a:lnTo>
                    <a:pt x="1609" y="87593"/>
                  </a:lnTo>
                  <a:lnTo>
                    <a:pt x="21469" y="123754"/>
                  </a:lnTo>
                  <a:lnTo>
                    <a:pt x="57872" y="143202"/>
                  </a:lnTo>
                  <a:lnTo>
                    <a:pt x="72349" y="144650"/>
                  </a:lnTo>
                  <a:lnTo>
                    <a:pt x="74885" y="144606"/>
                  </a:lnTo>
                  <a:lnTo>
                    <a:pt x="114017" y="131349"/>
                  </a:lnTo>
                  <a:lnTo>
                    <a:pt x="139235" y="99047"/>
                  </a:lnTo>
                  <a:lnTo>
                    <a:pt x="144673" y="70244"/>
                  </a:lnTo>
                  <a:lnTo>
                    <a:pt x="142857" y="56028"/>
                  </a:lnTo>
                  <a:lnTo>
                    <a:pt x="122624" y="20492"/>
                  </a:lnTo>
                  <a:lnTo>
                    <a:pt x="85664" y="1414"/>
                  </a:lnTo>
                  <a:lnTo>
                    <a:pt x="7083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en-US" sz="2400">
                <a:latin typeface="+mn-lt"/>
              </a:endParaRPr>
            </a:p>
          </p:txBody>
        </p:sp>
        <p:sp>
          <p:nvSpPr>
            <p:cNvPr id="7" name="object 7">
              <a:extLst>
                <a:ext uri="{FF2B5EF4-FFF2-40B4-BE49-F238E27FC236}">
                  <a16:creationId xmlns:a16="http://schemas.microsoft.com/office/drawing/2014/main" id="{3D089703-7994-4DCA-8A14-CDE180A138EE}"/>
                </a:ext>
              </a:extLst>
            </p:cNvPr>
            <p:cNvSpPr>
              <a:spLocks/>
            </p:cNvSpPr>
            <p:nvPr/>
          </p:nvSpPr>
          <p:spPr bwMode="auto">
            <a:xfrm>
              <a:off x="7951788" y="1993900"/>
              <a:ext cx="307975" cy="576262"/>
            </a:xfrm>
            <a:custGeom>
              <a:avLst/>
              <a:gdLst>
                <a:gd name="T0" fmla="*/ 159387 w 307975"/>
                <a:gd name="T1" fmla="*/ 308095 h 576579"/>
                <a:gd name="T2" fmla="*/ 177419 w 307975"/>
                <a:gd name="T3" fmla="*/ 571304 h 576579"/>
                <a:gd name="T4" fmla="*/ 209736 w 307975"/>
                <a:gd name="T5" fmla="*/ 574386 h 576579"/>
                <a:gd name="T6" fmla="*/ 227933 w 307975"/>
                <a:gd name="T7" fmla="*/ 561686 h 576579"/>
                <a:gd name="T8" fmla="*/ 235511 w 307975"/>
                <a:gd name="T9" fmla="*/ 537428 h 576579"/>
                <a:gd name="T10" fmla="*/ 235469 w 307975"/>
                <a:gd name="T11" fmla="*/ 102677 h 576579"/>
                <a:gd name="T12" fmla="*/ 70636 w 307975"/>
                <a:gd name="T13" fmla="*/ 103075 h 576579"/>
                <a:gd name="T14" fmla="*/ 98988 w 307975"/>
                <a:gd name="T15" fmla="*/ 575319 h 576579"/>
                <a:gd name="T16" fmla="*/ 121000 w 307975"/>
                <a:gd name="T17" fmla="*/ 574386 h 576579"/>
                <a:gd name="T18" fmla="*/ 146780 w 307975"/>
                <a:gd name="T19" fmla="*/ 308095 h 576579"/>
                <a:gd name="T20" fmla="*/ 235511 w 307975"/>
                <a:gd name="T21" fmla="*/ 103075 h 576579"/>
                <a:gd name="T22" fmla="*/ 84730 w 307975"/>
                <a:gd name="T23" fmla="*/ 0 h 576579"/>
                <a:gd name="T24" fmla="*/ 76466 w 307975"/>
                <a:gd name="T25" fmla="*/ 295 h 576579"/>
                <a:gd name="T26" fmla="*/ 10070 w 307975"/>
                <a:gd name="T27" fmla="*/ 44151 h 576579"/>
                <a:gd name="T28" fmla="*/ 0 w 307975"/>
                <a:gd name="T29" fmla="*/ 89253 h 576579"/>
                <a:gd name="T30" fmla="*/ 6802 w 307975"/>
                <a:gd name="T31" fmla="*/ 255776 h 576579"/>
                <a:gd name="T32" fmla="*/ 26479 w 307975"/>
                <a:gd name="T33" fmla="*/ 265260 h 576579"/>
                <a:gd name="T34" fmla="*/ 47217 w 307975"/>
                <a:gd name="T35" fmla="*/ 258589 h 576579"/>
                <a:gd name="T36" fmla="*/ 56835 w 307975"/>
                <a:gd name="T37" fmla="*/ 235762 h 576579"/>
                <a:gd name="T38" fmla="*/ 307467 w 307975"/>
                <a:gd name="T39" fmla="*/ 102677 h 576579"/>
                <a:gd name="T40" fmla="*/ 307282 w 307975"/>
                <a:gd name="T41" fmla="*/ 79361 h 576579"/>
                <a:gd name="T42" fmla="*/ 265135 w 307975"/>
                <a:gd name="T43" fmla="*/ 10708 h 576579"/>
                <a:gd name="T44" fmla="*/ 85023 w 307975"/>
                <a:gd name="T45" fmla="*/ 104 h 576579"/>
                <a:gd name="T46" fmla="*/ 307467 w 307975"/>
                <a:gd name="T47" fmla="*/ 102677 h 576579"/>
                <a:gd name="T48" fmla="*/ 251850 w 307975"/>
                <a:gd name="T49" fmla="*/ 244943 h 576579"/>
                <a:gd name="T50" fmla="*/ 266405 w 307975"/>
                <a:gd name="T51" fmla="*/ 262529 h 576579"/>
                <a:gd name="T52" fmla="*/ 288117 w 307975"/>
                <a:gd name="T53" fmla="*/ 263948 h 576579"/>
                <a:gd name="T54" fmla="*/ 304810 w 307975"/>
                <a:gd name="T55" fmla="*/ 249195 h 576579"/>
                <a:gd name="T56" fmla="*/ 307467 w 307975"/>
                <a:gd name="T57" fmla="*/ 102677 h 576579"/>
                <a:gd name="T58" fmla="*/ 85023 w 307975"/>
                <a:gd name="T59" fmla="*/ 104 h 576579"/>
                <a:gd name="T60" fmla="*/ 224851 w 307975"/>
                <a:gd name="T61" fmla="*/ 62 h 576579"/>
                <a:gd name="T62" fmla="*/ 222673 w 307975"/>
                <a:gd name="T63" fmla="*/ 0 h 576579"/>
                <a:gd name="T64" fmla="*/ 222946 w 307975"/>
                <a:gd name="T65" fmla="*/ 0 h 576579"/>
                <a:gd name="T66" fmla="*/ 223092 w 307975"/>
                <a:gd name="T67" fmla="*/ 0 h 5765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07975" h="576579">
                  <a:moveTo>
                    <a:pt x="235511" y="308095"/>
                  </a:moveTo>
                  <a:lnTo>
                    <a:pt x="159387" y="308095"/>
                  </a:lnTo>
                  <a:lnTo>
                    <a:pt x="159508" y="537428"/>
                  </a:lnTo>
                  <a:lnTo>
                    <a:pt x="177419" y="571304"/>
                  </a:lnTo>
                  <a:lnTo>
                    <a:pt x="198781" y="576337"/>
                  </a:lnTo>
                  <a:lnTo>
                    <a:pt x="209736" y="574386"/>
                  </a:lnTo>
                  <a:lnTo>
                    <a:pt x="219736" y="569494"/>
                  </a:lnTo>
                  <a:lnTo>
                    <a:pt x="227933" y="561686"/>
                  </a:lnTo>
                  <a:lnTo>
                    <a:pt x="233474" y="550988"/>
                  </a:lnTo>
                  <a:lnTo>
                    <a:pt x="235511" y="537428"/>
                  </a:lnTo>
                  <a:lnTo>
                    <a:pt x="235511" y="308095"/>
                  </a:lnTo>
                  <a:close/>
                </a:path>
                <a:path w="307975" h="576579">
                  <a:moveTo>
                    <a:pt x="235469" y="102677"/>
                  </a:moveTo>
                  <a:lnTo>
                    <a:pt x="70657" y="102677"/>
                  </a:lnTo>
                  <a:lnTo>
                    <a:pt x="70636" y="103075"/>
                  </a:lnTo>
                  <a:lnTo>
                    <a:pt x="70759" y="541041"/>
                  </a:lnTo>
                  <a:lnTo>
                    <a:pt x="98988" y="575319"/>
                  </a:lnTo>
                  <a:lnTo>
                    <a:pt x="110045" y="576337"/>
                  </a:lnTo>
                  <a:lnTo>
                    <a:pt x="121000" y="574386"/>
                  </a:lnTo>
                  <a:lnTo>
                    <a:pt x="146780" y="537428"/>
                  </a:lnTo>
                  <a:lnTo>
                    <a:pt x="146780" y="308095"/>
                  </a:lnTo>
                  <a:lnTo>
                    <a:pt x="235511" y="308095"/>
                  </a:lnTo>
                  <a:lnTo>
                    <a:pt x="235511" y="103075"/>
                  </a:lnTo>
                  <a:lnTo>
                    <a:pt x="235469" y="102677"/>
                  </a:lnTo>
                  <a:close/>
                </a:path>
                <a:path w="307975" h="576579">
                  <a:moveTo>
                    <a:pt x="84730" y="0"/>
                  </a:moveTo>
                  <a:lnTo>
                    <a:pt x="84437" y="0"/>
                  </a:lnTo>
                  <a:lnTo>
                    <a:pt x="76466" y="295"/>
                  </a:lnTo>
                  <a:lnTo>
                    <a:pt x="37387" y="13800"/>
                  </a:lnTo>
                  <a:lnTo>
                    <a:pt x="10070" y="44151"/>
                  </a:lnTo>
                  <a:lnTo>
                    <a:pt x="20" y="85840"/>
                  </a:lnTo>
                  <a:lnTo>
                    <a:pt x="0" y="89253"/>
                  </a:lnTo>
                  <a:lnTo>
                    <a:pt x="1167" y="244976"/>
                  </a:lnTo>
                  <a:lnTo>
                    <a:pt x="6802" y="255776"/>
                  </a:lnTo>
                  <a:lnTo>
                    <a:pt x="15747" y="262538"/>
                  </a:lnTo>
                  <a:lnTo>
                    <a:pt x="26479" y="265260"/>
                  </a:lnTo>
                  <a:lnTo>
                    <a:pt x="37477" y="263944"/>
                  </a:lnTo>
                  <a:lnTo>
                    <a:pt x="47217" y="258589"/>
                  </a:lnTo>
                  <a:lnTo>
                    <a:pt x="54177" y="249195"/>
                  </a:lnTo>
                  <a:lnTo>
                    <a:pt x="56835" y="235762"/>
                  </a:lnTo>
                  <a:lnTo>
                    <a:pt x="56835" y="102677"/>
                  </a:lnTo>
                  <a:lnTo>
                    <a:pt x="307467" y="102677"/>
                  </a:lnTo>
                  <a:lnTo>
                    <a:pt x="307467" y="89253"/>
                  </a:lnTo>
                  <a:lnTo>
                    <a:pt x="307282" y="79361"/>
                  </a:lnTo>
                  <a:lnTo>
                    <a:pt x="294453" y="38975"/>
                  </a:lnTo>
                  <a:lnTo>
                    <a:pt x="265135" y="10708"/>
                  </a:lnTo>
                  <a:lnTo>
                    <a:pt x="225330" y="104"/>
                  </a:lnTo>
                  <a:lnTo>
                    <a:pt x="85023" y="104"/>
                  </a:lnTo>
                  <a:lnTo>
                    <a:pt x="84730" y="0"/>
                  </a:lnTo>
                  <a:close/>
                </a:path>
                <a:path w="307975" h="576579">
                  <a:moveTo>
                    <a:pt x="307467" y="102677"/>
                  </a:moveTo>
                  <a:lnTo>
                    <a:pt x="250693" y="102677"/>
                  </a:lnTo>
                  <a:lnTo>
                    <a:pt x="251850" y="244943"/>
                  </a:lnTo>
                  <a:lnTo>
                    <a:pt x="257471" y="255757"/>
                  </a:lnTo>
                  <a:lnTo>
                    <a:pt x="266405" y="262529"/>
                  </a:lnTo>
                  <a:lnTo>
                    <a:pt x="277127" y="265259"/>
                  </a:lnTo>
                  <a:lnTo>
                    <a:pt x="288117" y="263948"/>
                  </a:lnTo>
                  <a:lnTo>
                    <a:pt x="297852" y="258594"/>
                  </a:lnTo>
                  <a:lnTo>
                    <a:pt x="304810" y="249195"/>
                  </a:lnTo>
                  <a:lnTo>
                    <a:pt x="307467" y="235762"/>
                  </a:lnTo>
                  <a:lnTo>
                    <a:pt x="307467" y="102677"/>
                  </a:lnTo>
                  <a:close/>
                </a:path>
                <a:path w="307975" h="576579">
                  <a:moveTo>
                    <a:pt x="222673" y="0"/>
                  </a:moveTo>
                  <a:lnTo>
                    <a:pt x="85023" y="104"/>
                  </a:lnTo>
                  <a:lnTo>
                    <a:pt x="225330" y="104"/>
                  </a:lnTo>
                  <a:lnTo>
                    <a:pt x="224851" y="62"/>
                  </a:lnTo>
                  <a:lnTo>
                    <a:pt x="222673" y="62"/>
                  </a:lnTo>
                  <a:lnTo>
                    <a:pt x="222673" y="0"/>
                  </a:lnTo>
                  <a:close/>
                </a:path>
                <a:path w="307975" h="576579">
                  <a:moveTo>
                    <a:pt x="223092" y="0"/>
                  </a:moveTo>
                  <a:lnTo>
                    <a:pt x="222946" y="0"/>
                  </a:lnTo>
                  <a:lnTo>
                    <a:pt x="224851" y="62"/>
                  </a:lnTo>
                  <a:lnTo>
                    <a:pt x="22309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en-US" sz="2400">
                <a:latin typeface="+mn-lt"/>
              </a:endParaRPr>
            </a:p>
          </p:txBody>
        </p:sp>
        <p:sp>
          <p:nvSpPr>
            <p:cNvPr id="8" name="object 8">
              <a:extLst>
                <a:ext uri="{FF2B5EF4-FFF2-40B4-BE49-F238E27FC236}">
                  <a16:creationId xmlns:a16="http://schemas.microsoft.com/office/drawing/2014/main" id="{0F59EAC7-89AB-4D58-9A15-44B8C5BEFECA}"/>
                </a:ext>
              </a:extLst>
            </p:cNvPr>
            <p:cNvSpPr>
              <a:spLocks/>
            </p:cNvSpPr>
            <p:nvPr/>
          </p:nvSpPr>
          <p:spPr bwMode="auto">
            <a:xfrm>
              <a:off x="7685088" y="1979612"/>
              <a:ext cx="215900" cy="122238"/>
            </a:xfrm>
            <a:custGeom>
              <a:avLst/>
              <a:gdLst>
                <a:gd name="T0" fmla="*/ 43391 w 215264"/>
                <a:gd name="T1" fmla="*/ 0 h 123190"/>
                <a:gd name="T2" fmla="*/ 0 w 215264"/>
                <a:gd name="T3" fmla="*/ 39915 h 123190"/>
                <a:gd name="T4" fmla="*/ 61547 w 215264"/>
                <a:gd name="T5" fmla="*/ 122823 h 123190"/>
                <a:gd name="T6" fmla="*/ 114823 w 215264"/>
                <a:gd name="T7" fmla="*/ 76793 h 123190"/>
                <a:gd name="T8" fmla="*/ 210549 w 215264"/>
                <a:gd name="T9" fmla="*/ 76793 h 123190"/>
                <a:gd name="T10" fmla="*/ 212852 w 215264"/>
                <a:gd name="T11" fmla="*/ 71578 h 123190"/>
                <a:gd name="T12" fmla="*/ 214401 w 215264"/>
                <a:gd name="T13" fmla="*/ 65526 h 123190"/>
                <a:gd name="T14" fmla="*/ 214715 w 215264"/>
                <a:gd name="T15" fmla="*/ 59139 h 123190"/>
                <a:gd name="T16" fmla="*/ 213474 w 215264"/>
                <a:gd name="T17" fmla="*/ 45124 h 123190"/>
                <a:gd name="T18" fmla="*/ 208632 w 215264"/>
                <a:gd name="T19" fmla="*/ 32429 h 123190"/>
                <a:gd name="T20" fmla="*/ 200703 w 215264"/>
                <a:gd name="T21" fmla="*/ 21616 h 123190"/>
                <a:gd name="T22" fmla="*/ 190199 w 215264"/>
                <a:gd name="T23" fmla="*/ 13248 h 123190"/>
                <a:gd name="T24" fmla="*/ 177633 w 215264"/>
                <a:gd name="T25" fmla="*/ 7886 h 123190"/>
                <a:gd name="T26" fmla="*/ 43391 w 215264"/>
                <a:gd name="T27" fmla="*/ 0 h 123190"/>
                <a:gd name="T28" fmla="*/ 210549 w 215264"/>
                <a:gd name="T29" fmla="*/ 76793 h 123190"/>
                <a:gd name="T30" fmla="*/ 114823 w 215264"/>
                <a:gd name="T31" fmla="*/ 76793 h 123190"/>
                <a:gd name="T32" fmla="*/ 210401 w 215264"/>
                <a:gd name="T33" fmla="*/ 77128 h 123190"/>
                <a:gd name="T34" fmla="*/ 210549 w 215264"/>
                <a:gd name="T35" fmla="*/ 76793 h 123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15264" h="123190">
                  <a:moveTo>
                    <a:pt x="43391" y="0"/>
                  </a:moveTo>
                  <a:lnTo>
                    <a:pt x="0" y="39915"/>
                  </a:lnTo>
                  <a:lnTo>
                    <a:pt x="61547" y="122823"/>
                  </a:lnTo>
                  <a:lnTo>
                    <a:pt x="114823" y="76793"/>
                  </a:lnTo>
                  <a:lnTo>
                    <a:pt x="210549" y="76793"/>
                  </a:lnTo>
                  <a:lnTo>
                    <a:pt x="212852" y="71578"/>
                  </a:lnTo>
                  <a:lnTo>
                    <a:pt x="214401" y="65526"/>
                  </a:lnTo>
                  <a:lnTo>
                    <a:pt x="214715" y="59139"/>
                  </a:lnTo>
                  <a:lnTo>
                    <a:pt x="213474" y="45124"/>
                  </a:lnTo>
                  <a:lnTo>
                    <a:pt x="208632" y="32429"/>
                  </a:lnTo>
                  <a:lnTo>
                    <a:pt x="200703" y="21616"/>
                  </a:lnTo>
                  <a:lnTo>
                    <a:pt x="190199" y="13248"/>
                  </a:lnTo>
                  <a:lnTo>
                    <a:pt x="177633" y="7886"/>
                  </a:lnTo>
                  <a:lnTo>
                    <a:pt x="43391" y="0"/>
                  </a:lnTo>
                  <a:close/>
                </a:path>
                <a:path w="215264" h="123190">
                  <a:moveTo>
                    <a:pt x="210549" y="76793"/>
                  </a:moveTo>
                  <a:lnTo>
                    <a:pt x="114823" y="76793"/>
                  </a:lnTo>
                  <a:lnTo>
                    <a:pt x="210401" y="77128"/>
                  </a:lnTo>
                  <a:lnTo>
                    <a:pt x="210549" y="7679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en-US" sz="2400">
                <a:latin typeface="+mn-lt"/>
              </a:endParaRPr>
            </a:p>
          </p:txBody>
        </p:sp>
        <p:sp>
          <p:nvSpPr>
            <p:cNvPr id="9" name="object 9">
              <a:extLst>
                <a:ext uri="{FF2B5EF4-FFF2-40B4-BE49-F238E27FC236}">
                  <a16:creationId xmlns:a16="http://schemas.microsoft.com/office/drawing/2014/main" id="{95060071-2926-4C94-9AB0-5DEC0D2A07D8}"/>
                </a:ext>
              </a:extLst>
            </p:cNvPr>
            <p:cNvSpPr>
              <a:spLocks/>
            </p:cNvSpPr>
            <p:nvPr/>
          </p:nvSpPr>
          <p:spPr bwMode="auto">
            <a:xfrm>
              <a:off x="7758113" y="2074862"/>
              <a:ext cx="225425" cy="114300"/>
            </a:xfrm>
            <a:custGeom>
              <a:avLst/>
              <a:gdLst>
                <a:gd name="T0" fmla="*/ 48982 w 226060"/>
                <a:gd name="T1" fmla="*/ 0 h 114300"/>
                <a:gd name="T2" fmla="*/ 0 w 226060"/>
                <a:gd name="T3" fmla="*/ 42302 h 114300"/>
                <a:gd name="T4" fmla="*/ 44208 w 226060"/>
                <a:gd name="T5" fmla="*/ 101923 h 114300"/>
                <a:gd name="T6" fmla="*/ 47328 w 226060"/>
                <a:gd name="T7" fmla="*/ 107850 h 114300"/>
                <a:gd name="T8" fmla="*/ 49548 w 226060"/>
                <a:gd name="T9" fmla="*/ 114006 h 114300"/>
                <a:gd name="T10" fmla="*/ 116310 w 226060"/>
                <a:gd name="T11" fmla="*/ 79243 h 114300"/>
                <a:gd name="T12" fmla="*/ 216963 w 226060"/>
                <a:gd name="T13" fmla="*/ 79243 h 114300"/>
                <a:gd name="T14" fmla="*/ 222172 w 226060"/>
                <a:gd name="T15" fmla="*/ 70000 h 114300"/>
                <a:gd name="T16" fmla="*/ 225484 w 226060"/>
                <a:gd name="T17" fmla="*/ 57509 h 114300"/>
                <a:gd name="T18" fmla="*/ 223909 w 226060"/>
                <a:gd name="T19" fmla="*/ 41441 h 114300"/>
                <a:gd name="T20" fmla="*/ 201185 w 226060"/>
                <a:gd name="T21" fmla="*/ 7749 h 114300"/>
                <a:gd name="T22" fmla="*/ 175886 w 226060"/>
                <a:gd name="T23" fmla="*/ 420 h 114300"/>
                <a:gd name="T24" fmla="*/ 48982 w 226060"/>
                <a:gd name="T25" fmla="*/ 0 h 114300"/>
                <a:gd name="T26" fmla="*/ 216963 w 226060"/>
                <a:gd name="T27" fmla="*/ 79243 h 114300"/>
                <a:gd name="T28" fmla="*/ 116310 w 226060"/>
                <a:gd name="T29" fmla="*/ 79243 h 114300"/>
                <a:gd name="T30" fmla="*/ 215972 w 226060"/>
                <a:gd name="T31" fmla="*/ 81002 h 114300"/>
                <a:gd name="T32" fmla="*/ 216963 w 226060"/>
                <a:gd name="T33" fmla="*/ 79243 h 114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26060" h="114300">
                  <a:moveTo>
                    <a:pt x="48982" y="0"/>
                  </a:moveTo>
                  <a:lnTo>
                    <a:pt x="0" y="42302"/>
                  </a:lnTo>
                  <a:lnTo>
                    <a:pt x="44208" y="101923"/>
                  </a:lnTo>
                  <a:lnTo>
                    <a:pt x="47328" y="107850"/>
                  </a:lnTo>
                  <a:lnTo>
                    <a:pt x="49548" y="114006"/>
                  </a:lnTo>
                  <a:lnTo>
                    <a:pt x="116310" y="79243"/>
                  </a:lnTo>
                  <a:lnTo>
                    <a:pt x="216963" y="79243"/>
                  </a:lnTo>
                  <a:lnTo>
                    <a:pt x="222172" y="70000"/>
                  </a:lnTo>
                  <a:lnTo>
                    <a:pt x="225484" y="57509"/>
                  </a:lnTo>
                  <a:lnTo>
                    <a:pt x="223909" y="41441"/>
                  </a:lnTo>
                  <a:lnTo>
                    <a:pt x="201185" y="7749"/>
                  </a:lnTo>
                  <a:lnTo>
                    <a:pt x="175886" y="420"/>
                  </a:lnTo>
                  <a:lnTo>
                    <a:pt x="48982" y="0"/>
                  </a:lnTo>
                  <a:close/>
                </a:path>
                <a:path w="226060" h="114300">
                  <a:moveTo>
                    <a:pt x="216963" y="79243"/>
                  </a:moveTo>
                  <a:lnTo>
                    <a:pt x="116310" y="79243"/>
                  </a:lnTo>
                  <a:lnTo>
                    <a:pt x="215972" y="81002"/>
                  </a:lnTo>
                  <a:lnTo>
                    <a:pt x="216963" y="7924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en-US" sz="2400">
                <a:latin typeface="+mn-lt"/>
              </a:endParaRPr>
            </a:p>
          </p:txBody>
        </p:sp>
        <p:sp>
          <p:nvSpPr>
            <p:cNvPr id="10" name="object 10">
              <a:extLst>
                <a:ext uri="{FF2B5EF4-FFF2-40B4-BE49-F238E27FC236}">
                  <a16:creationId xmlns:a16="http://schemas.microsoft.com/office/drawing/2014/main" id="{C4A52D14-EA6A-4E67-9350-2C2D72F9F29F}"/>
                </a:ext>
              </a:extLst>
            </p:cNvPr>
            <p:cNvSpPr>
              <a:spLocks/>
            </p:cNvSpPr>
            <p:nvPr/>
          </p:nvSpPr>
          <p:spPr bwMode="auto">
            <a:xfrm>
              <a:off x="7732713" y="2173287"/>
              <a:ext cx="311150" cy="157163"/>
            </a:xfrm>
            <a:custGeom>
              <a:avLst/>
              <a:gdLst>
                <a:gd name="T0" fmla="*/ 145482 w 311150"/>
                <a:gd name="T1" fmla="*/ 0 h 157479"/>
                <a:gd name="T2" fmla="*/ 78322 w 311150"/>
                <a:gd name="T3" fmla="*/ 34993 h 157479"/>
                <a:gd name="T4" fmla="*/ 77984 w 311150"/>
                <a:gd name="T5" fmla="*/ 47748 h 157479"/>
                <a:gd name="T6" fmla="*/ 75333 w 311150"/>
                <a:gd name="T7" fmla="*/ 60215 h 157479"/>
                <a:gd name="T8" fmla="*/ 54023 w 311150"/>
                <a:gd name="T9" fmla="*/ 92469 h 157479"/>
                <a:gd name="T10" fmla="*/ 17897 w 311150"/>
                <a:gd name="T11" fmla="*/ 108352 h 157479"/>
                <a:gd name="T12" fmla="*/ 6277 w 311150"/>
                <a:gd name="T13" fmla="*/ 108941 h 157479"/>
                <a:gd name="T14" fmla="*/ 0 w 311150"/>
                <a:gd name="T15" fmla="*/ 115682 h 157479"/>
                <a:gd name="T16" fmla="*/ 23096 w 311150"/>
                <a:gd name="T17" fmla="*/ 149251 h 157479"/>
                <a:gd name="T18" fmla="*/ 47276 w 311150"/>
                <a:gd name="T19" fmla="*/ 157028 h 157479"/>
                <a:gd name="T20" fmla="*/ 60105 w 311150"/>
                <a:gd name="T21" fmla="*/ 149574 h 157479"/>
                <a:gd name="T22" fmla="*/ 70528 w 311150"/>
                <a:gd name="T23" fmla="*/ 143257 h 157479"/>
                <a:gd name="T24" fmla="*/ 187512 w 311150"/>
                <a:gd name="T25" fmla="*/ 90594 h 157479"/>
                <a:gd name="T26" fmla="*/ 293780 w 311150"/>
                <a:gd name="T27" fmla="*/ 90594 h 157479"/>
                <a:gd name="T28" fmla="*/ 294671 w 311150"/>
                <a:gd name="T29" fmla="*/ 89777 h 157479"/>
                <a:gd name="T30" fmla="*/ 302901 w 311150"/>
                <a:gd name="T31" fmla="*/ 80038 h 157479"/>
                <a:gd name="T32" fmla="*/ 308477 w 311150"/>
                <a:gd name="T33" fmla="*/ 68395 h 157479"/>
                <a:gd name="T34" fmla="*/ 310921 w 311150"/>
                <a:gd name="T35" fmla="*/ 55310 h 157479"/>
                <a:gd name="T36" fmla="*/ 309272 w 311150"/>
                <a:gd name="T37" fmla="*/ 40577 h 157479"/>
                <a:gd name="T38" fmla="*/ 304069 w 311150"/>
                <a:gd name="T39" fmla="*/ 27539 h 157479"/>
                <a:gd name="T40" fmla="*/ 295843 w 311150"/>
                <a:gd name="T41" fmla="*/ 16683 h 157479"/>
                <a:gd name="T42" fmla="*/ 285125 w 311150"/>
                <a:gd name="T43" fmla="*/ 8498 h 157479"/>
                <a:gd name="T44" fmla="*/ 272445 w 311150"/>
                <a:gd name="T45" fmla="*/ 3470 h 157479"/>
                <a:gd name="T46" fmla="*/ 145482 w 311150"/>
                <a:gd name="T47" fmla="*/ 0 h 157479"/>
                <a:gd name="T48" fmla="*/ 293780 w 311150"/>
                <a:gd name="T49" fmla="*/ 90594 h 157479"/>
                <a:gd name="T50" fmla="*/ 187512 w 311150"/>
                <a:gd name="T51" fmla="*/ 90594 h 157479"/>
                <a:gd name="T52" fmla="*/ 284012 w 311150"/>
                <a:gd name="T53" fmla="*/ 95662 h 157479"/>
                <a:gd name="T54" fmla="*/ 285645 w 311150"/>
                <a:gd name="T55" fmla="*/ 95787 h 157479"/>
                <a:gd name="T56" fmla="*/ 286462 w 311150"/>
                <a:gd name="T57" fmla="*/ 95871 h 157479"/>
                <a:gd name="T58" fmla="*/ 289415 w 311150"/>
                <a:gd name="T59" fmla="*/ 94112 h 157479"/>
                <a:gd name="T60" fmla="*/ 292158 w 311150"/>
                <a:gd name="T61" fmla="*/ 92080 h 157479"/>
                <a:gd name="T62" fmla="*/ 293780 w 311150"/>
                <a:gd name="T63" fmla="*/ 90594 h 1574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11150" h="157479">
                  <a:moveTo>
                    <a:pt x="145482" y="0"/>
                  </a:moveTo>
                  <a:lnTo>
                    <a:pt x="78322" y="34993"/>
                  </a:lnTo>
                  <a:lnTo>
                    <a:pt x="77984" y="47748"/>
                  </a:lnTo>
                  <a:lnTo>
                    <a:pt x="75333" y="60215"/>
                  </a:lnTo>
                  <a:lnTo>
                    <a:pt x="54023" y="92469"/>
                  </a:lnTo>
                  <a:lnTo>
                    <a:pt x="17897" y="108352"/>
                  </a:lnTo>
                  <a:lnTo>
                    <a:pt x="6277" y="108941"/>
                  </a:lnTo>
                  <a:lnTo>
                    <a:pt x="0" y="115682"/>
                  </a:lnTo>
                  <a:lnTo>
                    <a:pt x="23096" y="149251"/>
                  </a:lnTo>
                  <a:lnTo>
                    <a:pt x="47276" y="157028"/>
                  </a:lnTo>
                  <a:lnTo>
                    <a:pt x="60105" y="149574"/>
                  </a:lnTo>
                  <a:lnTo>
                    <a:pt x="70528" y="143257"/>
                  </a:lnTo>
                  <a:lnTo>
                    <a:pt x="187512" y="90594"/>
                  </a:lnTo>
                  <a:lnTo>
                    <a:pt x="293780" y="90594"/>
                  </a:lnTo>
                  <a:lnTo>
                    <a:pt x="294671" y="89777"/>
                  </a:lnTo>
                  <a:lnTo>
                    <a:pt x="302901" y="80038"/>
                  </a:lnTo>
                  <a:lnTo>
                    <a:pt x="308477" y="68395"/>
                  </a:lnTo>
                  <a:lnTo>
                    <a:pt x="310921" y="55310"/>
                  </a:lnTo>
                  <a:lnTo>
                    <a:pt x="309272" y="40577"/>
                  </a:lnTo>
                  <a:lnTo>
                    <a:pt x="304069" y="27539"/>
                  </a:lnTo>
                  <a:lnTo>
                    <a:pt x="295843" y="16683"/>
                  </a:lnTo>
                  <a:lnTo>
                    <a:pt x="285125" y="8498"/>
                  </a:lnTo>
                  <a:lnTo>
                    <a:pt x="272445" y="3470"/>
                  </a:lnTo>
                  <a:lnTo>
                    <a:pt x="145482" y="0"/>
                  </a:lnTo>
                  <a:close/>
                </a:path>
                <a:path w="311150" h="157479">
                  <a:moveTo>
                    <a:pt x="293780" y="90594"/>
                  </a:moveTo>
                  <a:lnTo>
                    <a:pt x="187512" y="90594"/>
                  </a:lnTo>
                  <a:lnTo>
                    <a:pt x="284012" y="95662"/>
                  </a:lnTo>
                  <a:lnTo>
                    <a:pt x="285645" y="95787"/>
                  </a:lnTo>
                  <a:lnTo>
                    <a:pt x="286462" y="95871"/>
                  </a:lnTo>
                  <a:lnTo>
                    <a:pt x="289415" y="94112"/>
                  </a:lnTo>
                  <a:lnTo>
                    <a:pt x="292158" y="92080"/>
                  </a:lnTo>
                  <a:lnTo>
                    <a:pt x="293780" y="9059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en-US" sz="2400">
                <a:latin typeface="+mn-lt"/>
              </a:endParaRPr>
            </a:p>
          </p:txBody>
        </p:sp>
        <p:sp>
          <p:nvSpPr>
            <p:cNvPr id="11" name="object 11">
              <a:extLst>
                <a:ext uri="{FF2B5EF4-FFF2-40B4-BE49-F238E27FC236}">
                  <a16:creationId xmlns:a16="http://schemas.microsoft.com/office/drawing/2014/main" id="{AB06B424-1974-420A-9351-6FBDD4B872DC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313" y="2014537"/>
              <a:ext cx="865187" cy="841375"/>
            </a:xfrm>
            <a:custGeom>
              <a:avLst/>
              <a:gdLst>
                <a:gd name="T0" fmla="*/ 365324 w 864870"/>
                <a:gd name="T1" fmla="*/ 28698 h 841375"/>
                <a:gd name="T2" fmla="*/ 298372 w 864870"/>
                <a:gd name="T3" fmla="*/ 145511 h 841375"/>
                <a:gd name="T4" fmla="*/ 296290 w 864870"/>
                <a:gd name="T5" fmla="*/ 244136 h 841375"/>
                <a:gd name="T6" fmla="*/ 252311 w 864870"/>
                <a:gd name="T7" fmla="*/ 321573 h 841375"/>
                <a:gd name="T8" fmla="*/ 1490 w 864870"/>
                <a:gd name="T9" fmla="*/ 519357 h 841375"/>
                <a:gd name="T10" fmla="*/ 9872 w 864870"/>
                <a:gd name="T11" fmla="*/ 607084 h 841375"/>
                <a:gd name="T12" fmla="*/ 74834 w 864870"/>
                <a:gd name="T13" fmla="*/ 735919 h 841375"/>
                <a:gd name="T14" fmla="*/ 112034 w 864870"/>
                <a:gd name="T15" fmla="*/ 784286 h 841375"/>
                <a:gd name="T16" fmla="*/ 198575 w 864870"/>
                <a:gd name="T17" fmla="*/ 841329 h 841375"/>
                <a:gd name="T18" fmla="*/ 231031 w 864870"/>
                <a:gd name="T19" fmla="*/ 829572 h 841375"/>
                <a:gd name="T20" fmla="*/ 637166 w 864870"/>
                <a:gd name="T21" fmla="*/ 525570 h 841375"/>
                <a:gd name="T22" fmla="*/ 759698 w 864870"/>
                <a:gd name="T23" fmla="*/ 444971 h 841375"/>
                <a:gd name="T24" fmla="*/ 633647 w 864870"/>
                <a:gd name="T25" fmla="*/ 430417 h 841375"/>
                <a:gd name="T26" fmla="*/ 572532 w 864870"/>
                <a:gd name="T27" fmla="*/ 359402 h 841375"/>
                <a:gd name="T28" fmla="*/ 563832 w 864870"/>
                <a:gd name="T29" fmla="*/ 334522 h 841375"/>
                <a:gd name="T30" fmla="*/ 514161 w 864870"/>
                <a:gd name="T31" fmla="*/ 264780 h 841375"/>
                <a:gd name="T32" fmla="*/ 484788 w 864870"/>
                <a:gd name="T33" fmla="*/ 236999 h 841375"/>
                <a:gd name="T34" fmla="*/ 436199 w 864870"/>
                <a:gd name="T35" fmla="*/ 236056 h 841375"/>
                <a:gd name="T36" fmla="*/ 430201 w 864870"/>
                <a:gd name="T37" fmla="*/ 187297 h 841375"/>
                <a:gd name="T38" fmla="*/ 438742 w 864870"/>
                <a:gd name="T39" fmla="*/ 158241 h 841375"/>
                <a:gd name="T40" fmla="*/ 489430 w 864870"/>
                <a:gd name="T41" fmla="*/ 32652 h 841375"/>
                <a:gd name="T42" fmla="*/ 444836 w 864870"/>
                <a:gd name="T43" fmla="*/ 0 h 841375"/>
                <a:gd name="T44" fmla="*/ 540324 w 864870"/>
                <a:gd name="T45" fmla="*/ 540399 h 841375"/>
                <a:gd name="T46" fmla="*/ 576128 w 864870"/>
                <a:gd name="T47" fmla="*/ 540854 h 841375"/>
                <a:gd name="T48" fmla="*/ 844230 w 864870"/>
                <a:gd name="T49" fmla="*/ 366817 h 841375"/>
                <a:gd name="T50" fmla="*/ 756546 w 864870"/>
                <a:gd name="T51" fmla="*/ 373665 h 841375"/>
                <a:gd name="T52" fmla="*/ 752064 w 864870"/>
                <a:gd name="T53" fmla="*/ 386293 h 841375"/>
                <a:gd name="T54" fmla="*/ 645729 w 864870"/>
                <a:gd name="T55" fmla="*/ 430786 h 841375"/>
                <a:gd name="T56" fmla="*/ 819404 w 864870"/>
                <a:gd name="T57" fmla="*/ 391043 h 841375"/>
                <a:gd name="T58" fmla="*/ 844230 w 864870"/>
                <a:gd name="T59" fmla="*/ 366817 h 841375"/>
                <a:gd name="T60" fmla="*/ 591826 w 864870"/>
                <a:gd name="T61" fmla="*/ 351827 h 841375"/>
                <a:gd name="T62" fmla="*/ 618334 w 864870"/>
                <a:gd name="T63" fmla="*/ 405328 h 841375"/>
                <a:gd name="T64" fmla="*/ 743960 w 864870"/>
                <a:gd name="T65" fmla="*/ 369204 h 841375"/>
                <a:gd name="T66" fmla="*/ 864136 w 864870"/>
                <a:gd name="T67" fmla="*/ 328690 h 841375"/>
                <a:gd name="T68" fmla="*/ 858226 w 864870"/>
                <a:gd name="T69" fmla="*/ 300362 h 841375"/>
                <a:gd name="T70" fmla="*/ 827338 w 864870"/>
                <a:gd name="T71" fmla="*/ 275716 h 841375"/>
                <a:gd name="T72" fmla="*/ 438742 w 864870"/>
                <a:gd name="T73" fmla="*/ 158241 h 841375"/>
                <a:gd name="T74" fmla="*/ 505652 w 864870"/>
                <a:gd name="T75" fmla="*/ 240321 h 841375"/>
                <a:gd name="T76" fmla="*/ 538291 w 864870"/>
                <a:gd name="T77" fmla="*/ 254210 h 841375"/>
                <a:gd name="T78" fmla="*/ 597537 w 864870"/>
                <a:gd name="T79" fmla="*/ 192658 h 841375"/>
                <a:gd name="T80" fmla="*/ 581308 w 864870"/>
                <a:gd name="T81" fmla="*/ 158241 h 841375"/>
                <a:gd name="T82" fmla="*/ 448968 w 864870"/>
                <a:gd name="T83" fmla="*/ 223211 h 841375"/>
                <a:gd name="T84" fmla="*/ 484788 w 864870"/>
                <a:gd name="T85" fmla="*/ 236999 h 841375"/>
                <a:gd name="T86" fmla="*/ 469356 w 864870"/>
                <a:gd name="T87" fmla="*/ 217163 h 8413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864870" h="841375">
                  <a:moveTo>
                    <a:pt x="444836" y="0"/>
                  </a:moveTo>
                  <a:lnTo>
                    <a:pt x="402755" y="10136"/>
                  </a:lnTo>
                  <a:lnTo>
                    <a:pt x="365324" y="28698"/>
                  </a:lnTo>
                  <a:lnTo>
                    <a:pt x="333453" y="53297"/>
                  </a:lnTo>
                  <a:lnTo>
                    <a:pt x="305547" y="93937"/>
                  </a:lnTo>
                  <a:lnTo>
                    <a:pt x="298372" y="145511"/>
                  </a:lnTo>
                  <a:lnTo>
                    <a:pt x="296442" y="196143"/>
                  </a:lnTo>
                  <a:lnTo>
                    <a:pt x="296219" y="230901"/>
                  </a:lnTo>
                  <a:lnTo>
                    <a:pt x="296290" y="244136"/>
                  </a:lnTo>
                  <a:lnTo>
                    <a:pt x="297015" y="283984"/>
                  </a:lnTo>
                  <a:lnTo>
                    <a:pt x="297100" y="286772"/>
                  </a:lnTo>
                  <a:lnTo>
                    <a:pt x="252311" y="321573"/>
                  </a:lnTo>
                  <a:lnTo>
                    <a:pt x="76661" y="458527"/>
                  </a:lnTo>
                  <a:lnTo>
                    <a:pt x="42650" y="485696"/>
                  </a:lnTo>
                  <a:lnTo>
                    <a:pt x="1490" y="519357"/>
                  </a:lnTo>
                  <a:lnTo>
                    <a:pt x="0" y="536860"/>
                  </a:lnTo>
                  <a:lnTo>
                    <a:pt x="275" y="554495"/>
                  </a:lnTo>
                  <a:lnTo>
                    <a:pt x="9872" y="607084"/>
                  </a:lnTo>
                  <a:lnTo>
                    <a:pt x="28786" y="656856"/>
                  </a:lnTo>
                  <a:lnTo>
                    <a:pt x="52084" y="700804"/>
                  </a:lnTo>
                  <a:lnTo>
                    <a:pt x="74834" y="735919"/>
                  </a:lnTo>
                  <a:lnTo>
                    <a:pt x="98131" y="766648"/>
                  </a:lnTo>
                  <a:lnTo>
                    <a:pt x="98953" y="767621"/>
                  </a:lnTo>
                  <a:lnTo>
                    <a:pt x="112034" y="784286"/>
                  </a:lnTo>
                  <a:lnTo>
                    <a:pt x="138488" y="814870"/>
                  </a:lnTo>
                  <a:lnTo>
                    <a:pt x="173114" y="836219"/>
                  </a:lnTo>
                  <a:lnTo>
                    <a:pt x="198575" y="841329"/>
                  </a:lnTo>
                  <a:lnTo>
                    <a:pt x="210538" y="839448"/>
                  </a:lnTo>
                  <a:lnTo>
                    <a:pt x="221483" y="835344"/>
                  </a:lnTo>
                  <a:lnTo>
                    <a:pt x="231031" y="829572"/>
                  </a:lnTo>
                  <a:lnTo>
                    <a:pt x="528385" y="538686"/>
                  </a:lnTo>
                  <a:lnTo>
                    <a:pt x="592102" y="538686"/>
                  </a:lnTo>
                  <a:lnTo>
                    <a:pt x="637166" y="525570"/>
                  </a:lnTo>
                  <a:lnTo>
                    <a:pt x="675639" y="506459"/>
                  </a:lnTo>
                  <a:lnTo>
                    <a:pt x="716272" y="479658"/>
                  </a:lnTo>
                  <a:lnTo>
                    <a:pt x="759698" y="444971"/>
                  </a:lnTo>
                  <a:lnTo>
                    <a:pt x="775820" y="430786"/>
                  </a:lnTo>
                  <a:lnTo>
                    <a:pt x="645729" y="430786"/>
                  </a:lnTo>
                  <a:lnTo>
                    <a:pt x="633647" y="430417"/>
                  </a:lnTo>
                  <a:lnTo>
                    <a:pt x="591399" y="409420"/>
                  </a:lnTo>
                  <a:lnTo>
                    <a:pt x="573813" y="371428"/>
                  </a:lnTo>
                  <a:lnTo>
                    <a:pt x="572532" y="359402"/>
                  </a:lnTo>
                  <a:lnTo>
                    <a:pt x="573309" y="348497"/>
                  </a:lnTo>
                  <a:lnTo>
                    <a:pt x="575856" y="338468"/>
                  </a:lnTo>
                  <a:lnTo>
                    <a:pt x="563832" y="334522"/>
                  </a:lnTo>
                  <a:lnTo>
                    <a:pt x="531968" y="312508"/>
                  </a:lnTo>
                  <a:lnTo>
                    <a:pt x="514972" y="276219"/>
                  </a:lnTo>
                  <a:lnTo>
                    <a:pt x="514161" y="264780"/>
                  </a:lnTo>
                  <a:lnTo>
                    <a:pt x="503648" y="257234"/>
                  </a:lnTo>
                  <a:lnTo>
                    <a:pt x="494127" y="248904"/>
                  </a:lnTo>
                  <a:lnTo>
                    <a:pt x="484788" y="236999"/>
                  </a:lnTo>
                  <a:lnTo>
                    <a:pt x="443173" y="236999"/>
                  </a:lnTo>
                  <a:lnTo>
                    <a:pt x="438356" y="236329"/>
                  </a:lnTo>
                  <a:lnTo>
                    <a:pt x="436199" y="236056"/>
                  </a:lnTo>
                  <a:lnTo>
                    <a:pt x="434356" y="235030"/>
                  </a:lnTo>
                  <a:lnTo>
                    <a:pt x="430442" y="201073"/>
                  </a:lnTo>
                  <a:lnTo>
                    <a:pt x="430201" y="187297"/>
                  </a:lnTo>
                  <a:lnTo>
                    <a:pt x="429651" y="174615"/>
                  </a:lnTo>
                  <a:lnTo>
                    <a:pt x="431710" y="162197"/>
                  </a:lnTo>
                  <a:lnTo>
                    <a:pt x="438742" y="158241"/>
                  </a:lnTo>
                  <a:lnTo>
                    <a:pt x="581308" y="158241"/>
                  </a:lnTo>
                  <a:lnTo>
                    <a:pt x="514443" y="66137"/>
                  </a:lnTo>
                  <a:lnTo>
                    <a:pt x="489430" y="32652"/>
                  </a:lnTo>
                  <a:lnTo>
                    <a:pt x="462382" y="4167"/>
                  </a:lnTo>
                  <a:lnTo>
                    <a:pt x="454303" y="1015"/>
                  </a:lnTo>
                  <a:lnTo>
                    <a:pt x="444836" y="0"/>
                  </a:lnTo>
                  <a:close/>
                </a:path>
                <a:path w="864870" h="841375">
                  <a:moveTo>
                    <a:pt x="592102" y="538686"/>
                  </a:moveTo>
                  <a:lnTo>
                    <a:pt x="528385" y="538686"/>
                  </a:lnTo>
                  <a:lnTo>
                    <a:pt x="540324" y="540399"/>
                  </a:lnTo>
                  <a:lnTo>
                    <a:pt x="552245" y="541336"/>
                  </a:lnTo>
                  <a:lnTo>
                    <a:pt x="564172" y="541490"/>
                  </a:lnTo>
                  <a:lnTo>
                    <a:pt x="576128" y="540854"/>
                  </a:lnTo>
                  <a:lnTo>
                    <a:pt x="588137" y="539420"/>
                  </a:lnTo>
                  <a:lnTo>
                    <a:pt x="592102" y="538686"/>
                  </a:lnTo>
                  <a:close/>
                </a:path>
                <a:path w="864870" h="841375">
                  <a:moveTo>
                    <a:pt x="844230" y="366817"/>
                  </a:moveTo>
                  <a:lnTo>
                    <a:pt x="748986" y="366817"/>
                  </a:lnTo>
                  <a:lnTo>
                    <a:pt x="754305" y="368932"/>
                  </a:lnTo>
                  <a:lnTo>
                    <a:pt x="756546" y="373665"/>
                  </a:lnTo>
                  <a:lnTo>
                    <a:pt x="758765" y="378398"/>
                  </a:lnTo>
                  <a:lnTo>
                    <a:pt x="756776" y="384031"/>
                  </a:lnTo>
                  <a:lnTo>
                    <a:pt x="752064" y="386293"/>
                  </a:lnTo>
                  <a:lnTo>
                    <a:pt x="669847" y="424930"/>
                  </a:lnTo>
                  <a:lnTo>
                    <a:pt x="657885" y="428992"/>
                  </a:lnTo>
                  <a:lnTo>
                    <a:pt x="645729" y="430786"/>
                  </a:lnTo>
                  <a:lnTo>
                    <a:pt x="775820" y="430786"/>
                  </a:lnTo>
                  <a:lnTo>
                    <a:pt x="790513" y="417370"/>
                  </a:lnTo>
                  <a:lnTo>
                    <a:pt x="819404" y="391043"/>
                  </a:lnTo>
                  <a:lnTo>
                    <a:pt x="830984" y="380271"/>
                  </a:lnTo>
                  <a:lnTo>
                    <a:pt x="840734" y="370661"/>
                  </a:lnTo>
                  <a:lnTo>
                    <a:pt x="844230" y="366817"/>
                  </a:lnTo>
                  <a:close/>
                </a:path>
                <a:path w="864870" h="841375">
                  <a:moveTo>
                    <a:pt x="724463" y="269102"/>
                  </a:moveTo>
                  <a:lnTo>
                    <a:pt x="620948" y="315091"/>
                  </a:lnTo>
                  <a:lnTo>
                    <a:pt x="591826" y="351827"/>
                  </a:lnTo>
                  <a:lnTo>
                    <a:pt x="590996" y="363850"/>
                  </a:lnTo>
                  <a:lnTo>
                    <a:pt x="593136" y="375998"/>
                  </a:lnTo>
                  <a:lnTo>
                    <a:pt x="618334" y="405328"/>
                  </a:lnTo>
                  <a:lnTo>
                    <a:pt x="640405" y="411656"/>
                  </a:lnTo>
                  <a:lnTo>
                    <a:pt x="651886" y="410683"/>
                  </a:lnTo>
                  <a:lnTo>
                    <a:pt x="743960" y="369204"/>
                  </a:lnTo>
                  <a:lnTo>
                    <a:pt x="748986" y="366817"/>
                  </a:lnTo>
                  <a:lnTo>
                    <a:pt x="844230" y="366817"/>
                  </a:lnTo>
                  <a:lnTo>
                    <a:pt x="864136" y="328690"/>
                  </a:lnTo>
                  <a:lnTo>
                    <a:pt x="864249" y="327048"/>
                  </a:lnTo>
                  <a:lnTo>
                    <a:pt x="863034" y="313057"/>
                  </a:lnTo>
                  <a:lnTo>
                    <a:pt x="858226" y="300362"/>
                  </a:lnTo>
                  <a:lnTo>
                    <a:pt x="850336" y="289529"/>
                  </a:lnTo>
                  <a:lnTo>
                    <a:pt x="839870" y="281125"/>
                  </a:lnTo>
                  <a:lnTo>
                    <a:pt x="827338" y="275716"/>
                  </a:lnTo>
                  <a:lnTo>
                    <a:pt x="724463" y="269102"/>
                  </a:lnTo>
                  <a:close/>
                </a:path>
                <a:path w="864870" h="841375">
                  <a:moveTo>
                    <a:pt x="581308" y="158241"/>
                  </a:moveTo>
                  <a:lnTo>
                    <a:pt x="438742" y="158241"/>
                  </a:lnTo>
                  <a:lnTo>
                    <a:pt x="447114" y="163722"/>
                  </a:lnTo>
                  <a:lnTo>
                    <a:pt x="496978" y="230901"/>
                  </a:lnTo>
                  <a:lnTo>
                    <a:pt x="505652" y="240321"/>
                  </a:lnTo>
                  <a:lnTo>
                    <a:pt x="515695" y="247375"/>
                  </a:lnTo>
                  <a:lnTo>
                    <a:pt x="526708" y="252019"/>
                  </a:lnTo>
                  <a:lnTo>
                    <a:pt x="538291" y="254210"/>
                  </a:lnTo>
                  <a:lnTo>
                    <a:pt x="550046" y="253905"/>
                  </a:lnTo>
                  <a:lnTo>
                    <a:pt x="589872" y="226616"/>
                  </a:lnTo>
                  <a:lnTo>
                    <a:pt x="597537" y="192658"/>
                  </a:lnTo>
                  <a:lnTo>
                    <a:pt x="595126" y="181307"/>
                  </a:lnTo>
                  <a:lnTo>
                    <a:pt x="590211" y="170528"/>
                  </a:lnTo>
                  <a:lnTo>
                    <a:pt x="581308" y="158241"/>
                  </a:lnTo>
                  <a:close/>
                </a:path>
                <a:path w="864870" h="841375">
                  <a:moveTo>
                    <a:pt x="456489" y="200116"/>
                  </a:moveTo>
                  <a:lnTo>
                    <a:pt x="451272" y="208843"/>
                  </a:lnTo>
                  <a:lnTo>
                    <a:pt x="448968" y="223211"/>
                  </a:lnTo>
                  <a:lnTo>
                    <a:pt x="447633" y="233585"/>
                  </a:lnTo>
                  <a:lnTo>
                    <a:pt x="443173" y="236999"/>
                  </a:lnTo>
                  <a:lnTo>
                    <a:pt x="484788" y="236999"/>
                  </a:lnTo>
                  <a:lnTo>
                    <a:pt x="483243" y="235030"/>
                  </a:lnTo>
                  <a:lnTo>
                    <a:pt x="475476" y="225087"/>
                  </a:lnTo>
                  <a:lnTo>
                    <a:pt x="469356" y="217163"/>
                  </a:lnTo>
                  <a:lnTo>
                    <a:pt x="463496" y="209451"/>
                  </a:lnTo>
                  <a:lnTo>
                    <a:pt x="456489" y="2001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en-US" sz="2400">
                <a:latin typeface="+mn-lt"/>
              </a:endParaRPr>
            </a:p>
          </p:txBody>
        </p:sp>
      </p:grpSp>
      <p:sp>
        <p:nvSpPr>
          <p:cNvPr id="17" name="object 17">
            <a:extLst>
              <a:ext uri="{FF2B5EF4-FFF2-40B4-BE49-F238E27FC236}">
                <a16:creationId xmlns:a16="http://schemas.microsoft.com/office/drawing/2014/main" id="{66EC916C-0924-4007-A60C-69BDBC7871F9}"/>
              </a:ext>
            </a:extLst>
          </p:cNvPr>
          <p:cNvSpPr txBox="1"/>
          <p:nvPr/>
        </p:nvSpPr>
        <p:spPr>
          <a:xfrm>
            <a:off x="3203578" y="1752600"/>
            <a:ext cx="1804986" cy="134652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127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ts val="2125"/>
              </a:lnSpc>
            </a:pPr>
            <a:r>
              <a:rPr lang="en-US" altLang="en-US" sz="2400" b="1" dirty="0" err="1">
                <a:solidFill>
                  <a:schemeClr val="accent1"/>
                </a:solidFill>
                <a:latin typeface="+mn-lt"/>
                <a:cs typeface="Lucida Sans" panose="020B0604020202020204" pitchFamily="34" charset="0"/>
              </a:rPr>
              <a:t>7X</a:t>
            </a:r>
            <a:r>
              <a:rPr lang="en-US" altLang="en-US" sz="2400" b="1" dirty="0">
                <a:solidFill>
                  <a:schemeClr val="accent1"/>
                </a:solidFill>
                <a:latin typeface="+mn-lt"/>
                <a:cs typeface="Lucida Sans" panose="020B0604020202020204" pitchFamily="34" charset="0"/>
              </a:rPr>
              <a:t> MORE LIKELY</a:t>
            </a:r>
            <a:endParaRPr lang="en-US" altLang="en-US" sz="2400" dirty="0">
              <a:solidFill>
                <a:schemeClr val="accent1"/>
              </a:solidFill>
              <a:latin typeface="+mn-lt"/>
              <a:cs typeface="Lucida Sans" panose="020B0604020202020204" pitchFamily="34" charset="0"/>
            </a:endParaRPr>
          </a:p>
          <a:p>
            <a:pPr>
              <a:lnSpc>
                <a:spcPts val="2125"/>
              </a:lnSpc>
            </a:pPr>
            <a:r>
              <a:rPr lang="en-US" altLang="en-US" sz="2400" dirty="0">
                <a:solidFill>
                  <a:schemeClr val="accent1"/>
                </a:solidFill>
                <a:latin typeface="+mn-lt"/>
              </a:rPr>
              <a:t>TO BECOME </a:t>
            </a:r>
            <a:r>
              <a:rPr lang="en-US" altLang="en-US" sz="2400" b="1" dirty="0">
                <a:solidFill>
                  <a:schemeClr val="accent1"/>
                </a:solidFill>
                <a:latin typeface="+mn-lt"/>
                <a:cs typeface="Lucida Sans" panose="020B0604020202020204" pitchFamily="34" charset="0"/>
              </a:rPr>
              <a:t>PREGNANT AS A TEEN</a:t>
            </a:r>
            <a:endParaRPr lang="en-US" altLang="en-US" sz="2400" dirty="0">
              <a:solidFill>
                <a:schemeClr val="accent1"/>
              </a:solidFill>
              <a:latin typeface="+mn-lt"/>
              <a:cs typeface="Lucida Sans" panose="020B0604020202020204" pitchFamily="34" charset="0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C68EF6CD-2038-40AF-971E-F31D5B7078CF}"/>
              </a:ext>
            </a:extLst>
          </p:cNvPr>
          <p:cNvGrpSpPr/>
          <p:nvPr/>
        </p:nvGrpSpPr>
        <p:grpSpPr>
          <a:xfrm>
            <a:off x="5014913" y="1819275"/>
            <a:ext cx="989012" cy="1141413"/>
            <a:chOff x="5014913" y="4075112"/>
            <a:chExt cx="989012" cy="1141413"/>
          </a:xfrm>
          <a:solidFill>
            <a:srgbClr val="FF0000"/>
          </a:solidFill>
        </p:grpSpPr>
        <p:sp>
          <p:nvSpPr>
            <p:cNvPr id="18" name="object 18">
              <a:extLst>
                <a:ext uri="{FF2B5EF4-FFF2-40B4-BE49-F238E27FC236}">
                  <a16:creationId xmlns:a16="http://schemas.microsoft.com/office/drawing/2014/main" id="{978DCCBE-31F4-4672-B0C0-C9959A72D530}"/>
                </a:ext>
              </a:extLst>
            </p:cNvPr>
            <p:cNvSpPr>
              <a:spLocks/>
            </p:cNvSpPr>
            <p:nvPr/>
          </p:nvSpPr>
          <p:spPr bwMode="auto">
            <a:xfrm>
              <a:off x="5640388" y="4548187"/>
              <a:ext cx="190500" cy="204788"/>
            </a:xfrm>
            <a:custGeom>
              <a:avLst/>
              <a:gdLst>
                <a:gd name="T0" fmla="*/ 9208 w 189864"/>
                <a:gd name="T1" fmla="*/ 134068 h 203835"/>
                <a:gd name="T2" fmla="*/ 0 w 189864"/>
                <a:gd name="T3" fmla="*/ 201233 h 203835"/>
                <a:gd name="T4" fmla="*/ 8784 w 189864"/>
                <a:gd name="T5" fmla="*/ 197889 h 203835"/>
                <a:gd name="T6" fmla="*/ 17156 w 189864"/>
                <a:gd name="T7" fmla="*/ 135323 h 203835"/>
                <a:gd name="T8" fmla="*/ 77685 w 189864"/>
                <a:gd name="T9" fmla="*/ 106707 h 203835"/>
                <a:gd name="T10" fmla="*/ 54277 w 189864"/>
                <a:gd name="T11" fmla="*/ 99959 h 203835"/>
                <a:gd name="T12" fmla="*/ 179963 w 189864"/>
                <a:gd name="T13" fmla="*/ 153994 h 203835"/>
                <a:gd name="T14" fmla="*/ 70020 w 189864"/>
                <a:gd name="T15" fmla="*/ 155167 h 203835"/>
                <a:gd name="T16" fmla="*/ 72429 w 189864"/>
                <a:gd name="T17" fmla="*/ 156968 h 203835"/>
                <a:gd name="T18" fmla="*/ 73246 w 189864"/>
                <a:gd name="T19" fmla="*/ 159062 h 203835"/>
                <a:gd name="T20" fmla="*/ 83067 w 189864"/>
                <a:gd name="T21" fmla="*/ 182640 h 203835"/>
                <a:gd name="T22" fmla="*/ 106695 w 189864"/>
                <a:gd name="T23" fmla="*/ 198620 h 203835"/>
                <a:gd name="T24" fmla="*/ 162847 w 189864"/>
                <a:gd name="T25" fmla="*/ 176148 h 203835"/>
                <a:gd name="T26" fmla="*/ 179963 w 189864"/>
                <a:gd name="T27" fmla="*/ 153994 h 203835"/>
                <a:gd name="T28" fmla="*/ 54204 w 189864"/>
                <a:gd name="T29" fmla="*/ 119495 h 203835"/>
                <a:gd name="T30" fmla="*/ 40287 w 189864"/>
                <a:gd name="T31" fmla="*/ 136874 h 203835"/>
                <a:gd name="T32" fmla="*/ 28263 w 189864"/>
                <a:gd name="T33" fmla="*/ 171606 h 203835"/>
                <a:gd name="T34" fmla="*/ 39027 w 189864"/>
                <a:gd name="T35" fmla="*/ 184067 h 203835"/>
                <a:gd name="T36" fmla="*/ 54440 w 189864"/>
                <a:gd name="T37" fmla="*/ 183271 h 203835"/>
                <a:gd name="T38" fmla="*/ 63298 w 189864"/>
                <a:gd name="T39" fmla="*/ 158015 h 203835"/>
                <a:gd name="T40" fmla="*/ 67256 w 189864"/>
                <a:gd name="T41" fmla="*/ 153994 h 203835"/>
                <a:gd name="T42" fmla="*/ 185471 w 189864"/>
                <a:gd name="T43" fmla="*/ 141492 h 203835"/>
                <a:gd name="T44" fmla="*/ 87653 w 189864"/>
                <a:gd name="T45" fmla="*/ 137576 h 203835"/>
                <a:gd name="T46" fmla="*/ 78921 w 189864"/>
                <a:gd name="T47" fmla="*/ 122058 h 203835"/>
                <a:gd name="T48" fmla="*/ 63313 w 189864"/>
                <a:gd name="T49" fmla="*/ 158015 h 203835"/>
                <a:gd name="T50" fmla="*/ 63313 w 189864"/>
                <a:gd name="T51" fmla="*/ 158015 h 203835"/>
                <a:gd name="T52" fmla="*/ 43299 w 189864"/>
                <a:gd name="T53" fmla="*/ 107587 h 203835"/>
                <a:gd name="T54" fmla="*/ 68724 w 189864"/>
                <a:gd name="T55" fmla="*/ 112234 h 203835"/>
                <a:gd name="T56" fmla="*/ 97527 w 189864"/>
                <a:gd name="T57" fmla="*/ 125844 h 203835"/>
                <a:gd name="T58" fmla="*/ 116782 w 189864"/>
                <a:gd name="T59" fmla="*/ 134840 h 203835"/>
                <a:gd name="T60" fmla="*/ 108930 w 189864"/>
                <a:gd name="T61" fmla="*/ 141492 h 203835"/>
                <a:gd name="T62" fmla="*/ 186056 w 189864"/>
                <a:gd name="T63" fmla="*/ 140158 h 203835"/>
                <a:gd name="T64" fmla="*/ 124323 w 189864"/>
                <a:gd name="T65" fmla="*/ 128571 h 203835"/>
                <a:gd name="T66" fmla="*/ 103786 w 189864"/>
                <a:gd name="T67" fmla="*/ 119444 h 203835"/>
                <a:gd name="T68" fmla="*/ 79663 w 189864"/>
                <a:gd name="T69" fmla="*/ 107587 h 203835"/>
                <a:gd name="T70" fmla="*/ 109492 w 189864"/>
                <a:gd name="T71" fmla="*/ 90169 h 203835"/>
                <a:gd name="T72" fmla="*/ 126689 w 189864"/>
                <a:gd name="T73" fmla="*/ 103886 h 203835"/>
                <a:gd name="T74" fmla="*/ 126836 w 189864"/>
                <a:gd name="T75" fmla="*/ 124194 h 203835"/>
                <a:gd name="T76" fmla="*/ 188934 w 189864"/>
                <a:gd name="T77" fmla="*/ 128571 h 203835"/>
                <a:gd name="T78" fmla="*/ 188863 w 189864"/>
                <a:gd name="T79" fmla="*/ 100964 h 203835"/>
                <a:gd name="T80" fmla="*/ 76812 w 189864"/>
                <a:gd name="T81" fmla="*/ 0 h 203835"/>
                <a:gd name="T82" fmla="*/ 30348 w 189864"/>
                <a:gd name="T83" fmla="*/ 43795 h 203835"/>
                <a:gd name="T84" fmla="*/ 37269 w 189864"/>
                <a:gd name="T85" fmla="*/ 74295 h 203835"/>
                <a:gd name="T86" fmla="*/ 55561 w 189864"/>
                <a:gd name="T87" fmla="*/ 93207 h 203835"/>
                <a:gd name="T88" fmla="*/ 82816 w 189864"/>
                <a:gd name="T89" fmla="*/ 95959 h 203835"/>
                <a:gd name="T90" fmla="*/ 109492 w 189864"/>
                <a:gd name="T91" fmla="*/ 90169 h 203835"/>
                <a:gd name="T92" fmla="*/ 185328 w 189864"/>
                <a:gd name="T93" fmla="*/ 81204 h 203835"/>
                <a:gd name="T94" fmla="*/ 152473 w 189864"/>
                <a:gd name="T95" fmla="*/ 34208 h 203835"/>
                <a:gd name="T96" fmla="*/ 109390 w 189864"/>
                <a:gd name="T97" fmla="*/ 21148 h 203835"/>
                <a:gd name="T98" fmla="*/ 89666 w 189864"/>
                <a:gd name="T99" fmla="*/ 3340 h 203835"/>
                <a:gd name="T100" fmla="*/ 138102 w 189864"/>
                <a:gd name="T101" fmla="*/ 30040 h 203835"/>
                <a:gd name="T102" fmla="*/ 119255 w 189864"/>
                <a:gd name="T103" fmla="*/ 32532 h 203835"/>
                <a:gd name="T104" fmla="*/ 152473 w 189864"/>
                <a:gd name="T105" fmla="*/ 34208 h 203835"/>
                <a:gd name="T106" fmla="*/ 141799 w 189864"/>
                <a:gd name="T107" fmla="*/ 30347 h 2038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89864" h="203835">
                  <a:moveTo>
                    <a:pt x="43577" y="99024"/>
                  </a:moveTo>
                  <a:lnTo>
                    <a:pt x="9208" y="134068"/>
                  </a:lnTo>
                  <a:lnTo>
                    <a:pt x="1609" y="181945"/>
                  </a:lnTo>
                  <a:lnTo>
                    <a:pt x="0" y="201233"/>
                  </a:lnTo>
                  <a:lnTo>
                    <a:pt x="8431" y="203312"/>
                  </a:lnTo>
                  <a:lnTo>
                    <a:pt x="8784" y="197889"/>
                  </a:lnTo>
                  <a:lnTo>
                    <a:pt x="9919" y="184006"/>
                  </a:lnTo>
                  <a:lnTo>
                    <a:pt x="17156" y="135323"/>
                  </a:lnTo>
                  <a:lnTo>
                    <a:pt x="79663" y="107587"/>
                  </a:lnTo>
                  <a:lnTo>
                    <a:pt x="77685" y="106707"/>
                  </a:lnTo>
                  <a:lnTo>
                    <a:pt x="65645" y="102546"/>
                  </a:lnTo>
                  <a:lnTo>
                    <a:pt x="54277" y="99959"/>
                  </a:lnTo>
                  <a:lnTo>
                    <a:pt x="43577" y="99024"/>
                  </a:lnTo>
                  <a:close/>
                </a:path>
                <a:path w="189864" h="203835">
                  <a:moveTo>
                    <a:pt x="179963" y="153994"/>
                  </a:moveTo>
                  <a:lnTo>
                    <a:pt x="67256" y="153994"/>
                  </a:lnTo>
                  <a:lnTo>
                    <a:pt x="70020" y="155167"/>
                  </a:lnTo>
                  <a:lnTo>
                    <a:pt x="71382" y="155774"/>
                  </a:lnTo>
                  <a:lnTo>
                    <a:pt x="72429" y="156968"/>
                  </a:lnTo>
                  <a:lnTo>
                    <a:pt x="72973" y="158371"/>
                  </a:lnTo>
                  <a:lnTo>
                    <a:pt x="73246" y="159062"/>
                  </a:lnTo>
                  <a:lnTo>
                    <a:pt x="75883" y="171182"/>
                  </a:lnTo>
                  <a:lnTo>
                    <a:pt x="83067" y="182640"/>
                  </a:lnTo>
                  <a:lnTo>
                    <a:pt x="93703" y="192199"/>
                  </a:lnTo>
                  <a:lnTo>
                    <a:pt x="106695" y="198620"/>
                  </a:lnTo>
                  <a:lnTo>
                    <a:pt x="117982" y="198179"/>
                  </a:lnTo>
                  <a:lnTo>
                    <a:pt x="162847" y="176148"/>
                  </a:lnTo>
                  <a:lnTo>
                    <a:pt x="172181" y="165897"/>
                  </a:lnTo>
                  <a:lnTo>
                    <a:pt x="179963" y="153994"/>
                  </a:lnTo>
                  <a:close/>
                </a:path>
                <a:path w="189864" h="203835">
                  <a:moveTo>
                    <a:pt x="69937" y="119482"/>
                  </a:moveTo>
                  <a:lnTo>
                    <a:pt x="54204" y="119495"/>
                  </a:lnTo>
                  <a:lnTo>
                    <a:pt x="44760" y="127738"/>
                  </a:lnTo>
                  <a:lnTo>
                    <a:pt x="40287" y="136874"/>
                  </a:lnTo>
                  <a:lnTo>
                    <a:pt x="31132" y="163481"/>
                  </a:lnTo>
                  <a:lnTo>
                    <a:pt x="28263" y="171606"/>
                  </a:lnTo>
                  <a:lnTo>
                    <a:pt x="31823" y="180821"/>
                  </a:lnTo>
                  <a:lnTo>
                    <a:pt x="39027" y="184067"/>
                  </a:lnTo>
                  <a:lnTo>
                    <a:pt x="46273" y="187250"/>
                  </a:lnTo>
                  <a:lnTo>
                    <a:pt x="54440" y="183271"/>
                  </a:lnTo>
                  <a:lnTo>
                    <a:pt x="57309" y="175125"/>
                  </a:lnTo>
                  <a:lnTo>
                    <a:pt x="63298" y="158015"/>
                  </a:lnTo>
                  <a:lnTo>
                    <a:pt x="64178" y="155523"/>
                  </a:lnTo>
                  <a:lnTo>
                    <a:pt x="67256" y="153994"/>
                  </a:lnTo>
                  <a:lnTo>
                    <a:pt x="179963" y="153994"/>
                  </a:lnTo>
                  <a:lnTo>
                    <a:pt x="185471" y="141492"/>
                  </a:lnTo>
                  <a:lnTo>
                    <a:pt x="94480" y="141492"/>
                  </a:lnTo>
                  <a:lnTo>
                    <a:pt x="87653" y="137576"/>
                  </a:lnTo>
                  <a:lnTo>
                    <a:pt x="82292" y="129304"/>
                  </a:lnTo>
                  <a:lnTo>
                    <a:pt x="78921" y="122058"/>
                  </a:lnTo>
                  <a:lnTo>
                    <a:pt x="69937" y="119482"/>
                  </a:lnTo>
                  <a:close/>
                </a:path>
                <a:path w="189864" h="203835">
                  <a:moveTo>
                    <a:pt x="63313" y="158015"/>
                  </a:moveTo>
                  <a:lnTo>
                    <a:pt x="63110" y="158602"/>
                  </a:lnTo>
                  <a:lnTo>
                    <a:pt x="63313" y="158015"/>
                  </a:lnTo>
                  <a:close/>
                </a:path>
                <a:path w="189864" h="203835">
                  <a:moveTo>
                    <a:pt x="79663" y="107587"/>
                  </a:moveTo>
                  <a:lnTo>
                    <a:pt x="43299" y="107587"/>
                  </a:lnTo>
                  <a:lnTo>
                    <a:pt x="55705" y="108845"/>
                  </a:lnTo>
                  <a:lnTo>
                    <a:pt x="68724" y="112234"/>
                  </a:lnTo>
                  <a:lnTo>
                    <a:pt x="81063" y="117029"/>
                  </a:lnTo>
                  <a:lnTo>
                    <a:pt x="97527" y="125844"/>
                  </a:lnTo>
                  <a:lnTo>
                    <a:pt x="109009" y="131473"/>
                  </a:lnTo>
                  <a:lnTo>
                    <a:pt x="116782" y="134840"/>
                  </a:lnTo>
                  <a:lnTo>
                    <a:pt x="114229" y="139189"/>
                  </a:lnTo>
                  <a:lnTo>
                    <a:pt x="108930" y="141492"/>
                  </a:lnTo>
                  <a:lnTo>
                    <a:pt x="185471" y="141492"/>
                  </a:lnTo>
                  <a:lnTo>
                    <a:pt x="186056" y="140158"/>
                  </a:lnTo>
                  <a:lnTo>
                    <a:pt x="188934" y="128571"/>
                  </a:lnTo>
                  <a:lnTo>
                    <a:pt x="124323" y="128571"/>
                  </a:lnTo>
                  <a:lnTo>
                    <a:pt x="116118" y="125322"/>
                  </a:lnTo>
                  <a:lnTo>
                    <a:pt x="103786" y="119444"/>
                  </a:lnTo>
                  <a:lnTo>
                    <a:pt x="90397" y="112365"/>
                  </a:lnTo>
                  <a:lnTo>
                    <a:pt x="79663" y="107587"/>
                  </a:lnTo>
                  <a:close/>
                </a:path>
                <a:path w="189864" h="203835">
                  <a:moveTo>
                    <a:pt x="186932" y="90169"/>
                  </a:moveTo>
                  <a:lnTo>
                    <a:pt x="109492" y="90169"/>
                  </a:lnTo>
                  <a:lnTo>
                    <a:pt x="120360" y="94860"/>
                  </a:lnTo>
                  <a:lnTo>
                    <a:pt x="126689" y="103886"/>
                  </a:lnTo>
                  <a:lnTo>
                    <a:pt x="128364" y="119022"/>
                  </a:lnTo>
                  <a:lnTo>
                    <a:pt x="126836" y="124194"/>
                  </a:lnTo>
                  <a:lnTo>
                    <a:pt x="124323" y="128571"/>
                  </a:lnTo>
                  <a:lnTo>
                    <a:pt x="188934" y="128571"/>
                  </a:lnTo>
                  <a:lnTo>
                    <a:pt x="189871" y="124799"/>
                  </a:lnTo>
                  <a:lnTo>
                    <a:pt x="188863" y="100964"/>
                  </a:lnTo>
                  <a:lnTo>
                    <a:pt x="186932" y="90169"/>
                  </a:lnTo>
                  <a:close/>
                </a:path>
                <a:path w="189864" h="203835">
                  <a:moveTo>
                    <a:pt x="76812" y="0"/>
                  </a:moveTo>
                  <a:lnTo>
                    <a:pt x="40296" y="17688"/>
                  </a:lnTo>
                  <a:lnTo>
                    <a:pt x="30348" y="43795"/>
                  </a:lnTo>
                  <a:lnTo>
                    <a:pt x="32110" y="60274"/>
                  </a:lnTo>
                  <a:lnTo>
                    <a:pt x="37269" y="74295"/>
                  </a:lnTo>
                  <a:lnTo>
                    <a:pt x="45271" y="85419"/>
                  </a:lnTo>
                  <a:lnTo>
                    <a:pt x="55561" y="93207"/>
                  </a:lnTo>
                  <a:lnTo>
                    <a:pt x="67583" y="97223"/>
                  </a:lnTo>
                  <a:lnTo>
                    <a:pt x="82816" y="95959"/>
                  </a:lnTo>
                  <a:lnTo>
                    <a:pt x="94266" y="91572"/>
                  </a:lnTo>
                  <a:lnTo>
                    <a:pt x="109492" y="90169"/>
                  </a:lnTo>
                  <a:lnTo>
                    <a:pt x="186932" y="90169"/>
                  </a:lnTo>
                  <a:lnTo>
                    <a:pt x="185328" y="81204"/>
                  </a:lnTo>
                  <a:lnTo>
                    <a:pt x="165052" y="43187"/>
                  </a:lnTo>
                  <a:lnTo>
                    <a:pt x="152473" y="34208"/>
                  </a:lnTo>
                  <a:lnTo>
                    <a:pt x="115003" y="34208"/>
                  </a:lnTo>
                  <a:lnTo>
                    <a:pt x="109390" y="21148"/>
                  </a:lnTo>
                  <a:lnTo>
                    <a:pt x="100735" y="10624"/>
                  </a:lnTo>
                  <a:lnTo>
                    <a:pt x="89666" y="3340"/>
                  </a:lnTo>
                  <a:lnTo>
                    <a:pt x="76812" y="0"/>
                  </a:lnTo>
                  <a:close/>
                </a:path>
                <a:path w="189864" h="203835">
                  <a:moveTo>
                    <a:pt x="138102" y="30040"/>
                  </a:moveTo>
                  <a:lnTo>
                    <a:pt x="127254" y="30040"/>
                  </a:lnTo>
                  <a:lnTo>
                    <a:pt x="119255" y="32532"/>
                  </a:lnTo>
                  <a:lnTo>
                    <a:pt x="115003" y="34208"/>
                  </a:lnTo>
                  <a:lnTo>
                    <a:pt x="152473" y="34208"/>
                  </a:lnTo>
                  <a:lnTo>
                    <a:pt x="148965" y="32362"/>
                  </a:lnTo>
                  <a:lnTo>
                    <a:pt x="141799" y="30347"/>
                  </a:lnTo>
                  <a:lnTo>
                    <a:pt x="138102" y="3004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en-US" sz="2400">
                <a:latin typeface="+mn-lt"/>
              </a:endParaRPr>
            </a:p>
          </p:txBody>
        </p:sp>
        <p:sp>
          <p:nvSpPr>
            <p:cNvPr id="19" name="object 19">
              <a:extLst>
                <a:ext uri="{FF2B5EF4-FFF2-40B4-BE49-F238E27FC236}">
                  <a16:creationId xmlns:a16="http://schemas.microsoft.com/office/drawing/2014/main" id="{7EAEC4C2-2C4E-4ECE-999C-7CBE05403BAD}"/>
                </a:ext>
              </a:extLst>
            </p:cNvPr>
            <p:cNvSpPr>
              <a:spLocks/>
            </p:cNvSpPr>
            <p:nvPr/>
          </p:nvSpPr>
          <p:spPr bwMode="auto">
            <a:xfrm>
              <a:off x="5014913" y="4075112"/>
              <a:ext cx="533400" cy="1141413"/>
            </a:xfrm>
            <a:custGeom>
              <a:avLst/>
              <a:gdLst>
                <a:gd name="T0" fmla="*/ 175700 w 534670"/>
                <a:gd name="T1" fmla="*/ 9041 h 1141729"/>
                <a:gd name="T2" fmla="*/ 123763 w 534670"/>
                <a:gd name="T3" fmla="*/ 69386 h 1141729"/>
                <a:gd name="T4" fmla="*/ 122122 w 534670"/>
                <a:gd name="T5" fmla="*/ 99343 h 1141729"/>
                <a:gd name="T6" fmla="*/ 163414 w 534670"/>
                <a:gd name="T7" fmla="*/ 170820 h 1141729"/>
                <a:gd name="T8" fmla="*/ 217294 w 534670"/>
                <a:gd name="T9" fmla="*/ 184471 h 1141729"/>
                <a:gd name="T10" fmla="*/ 290456 w 534670"/>
                <a:gd name="T11" fmla="*/ 144990 h 1141729"/>
                <a:gd name="T12" fmla="*/ 307069 w 534670"/>
                <a:gd name="T13" fmla="*/ 93025 h 1141729"/>
                <a:gd name="T14" fmla="*/ 290290 w 534670"/>
                <a:gd name="T15" fmla="*/ 39714 h 1141729"/>
                <a:gd name="T16" fmla="*/ 219444 w 534670"/>
                <a:gd name="T17" fmla="*/ 0 h 1141729"/>
                <a:gd name="T18" fmla="*/ 101860 w 534670"/>
                <a:gd name="T19" fmla="*/ 357583 h 1141729"/>
                <a:gd name="T20" fmla="*/ 102140 w 534670"/>
                <a:gd name="T21" fmla="*/ 1093235 h 1141729"/>
                <a:gd name="T22" fmla="*/ 158298 w 534670"/>
                <a:gd name="T23" fmla="*/ 1141355 h 1141729"/>
                <a:gd name="T24" fmla="*/ 203882 w 534670"/>
                <a:gd name="T25" fmla="*/ 1112823 h 1141729"/>
                <a:gd name="T26" fmla="*/ 335026 w 534670"/>
                <a:gd name="T27" fmla="*/ 659207 h 1141729"/>
                <a:gd name="T28" fmla="*/ 334951 w 534670"/>
                <a:gd name="T29" fmla="*/ 357583 h 1141729"/>
                <a:gd name="T30" fmla="*/ 227343 w 534670"/>
                <a:gd name="T31" fmla="*/ 659207 h 1141729"/>
                <a:gd name="T32" fmla="*/ 251868 w 534670"/>
                <a:gd name="T33" fmla="*/ 1133109 h 1141729"/>
                <a:gd name="T34" fmla="*/ 294867 w 534670"/>
                <a:gd name="T35" fmla="*/ 1139911 h 1141729"/>
                <a:gd name="T36" fmla="*/ 335026 w 534670"/>
                <a:gd name="T37" fmla="*/ 1086314 h 1141729"/>
                <a:gd name="T38" fmla="*/ 119577 w 534670"/>
                <a:gd name="T39" fmla="*/ 212393 h 1141729"/>
                <a:gd name="T40" fmla="*/ 111972 w 534670"/>
                <a:gd name="T41" fmla="*/ 212538 h 1141729"/>
                <a:gd name="T42" fmla="*/ 36982 w 534670"/>
                <a:gd name="T43" fmla="*/ 244589 h 1141729"/>
                <a:gd name="T44" fmla="*/ 764 w 534670"/>
                <a:gd name="T45" fmla="*/ 318804 h 1141729"/>
                <a:gd name="T46" fmla="*/ 1300 w 534670"/>
                <a:gd name="T47" fmla="*/ 629996 h 1141729"/>
                <a:gd name="T48" fmla="*/ 44698 w 534670"/>
                <a:gd name="T49" fmla="*/ 659891 h 1141729"/>
                <a:gd name="T50" fmla="*/ 80332 w 534670"/>
                <a:gd name="T51" fmla="*/ 618350 h 1141729"/>
                <a:gd name="T52" fmla="*/ 334951 w 534670"/>
                <a:gd name="T53" fmla="*/ 357583 h 1141729"/>
                <a:gd name="T54" fmla="*/ 338356 w 534670"/>
                <a:gd name="T55" fmla="*/ 350986 h 1141729"/>
                <a:gd name="T56" fmla="*/ 446430 w 534670"/>
                <a:gd name="T57" fmla="*/ 342379 h 1141729"/>
                <a:gd name="T58" fmla="*/ 407171 w 534670"/>
                <a:gd name="T59" fmla="*/ 256867 h 1141729"/>
                <a:gd name="T60" fmla="*/ 340705 w 534670"/>
                <a:gd name="T61" fmla="*/ 215622 h 1141729"/>
                <a:gd name="T62" fmla="*/ 314419 w 534670"/>
                <a:gd name="T63" fmla="*/ 212498 h 1141729"/>
                <a:gd name="T64" fmla="*/ 119577 w 534670"/>
                <a:gd name="T65" fmla="*/ 212393 h 1141729"/>
                <a:gd name="T66" fmla="*/ 360491 w 534670"/>
                <a:gd name="T67" fmla="*/ 342379 h 1141729"/>
                <a:gd name="T68" fmla="*/ 466295 w 534670"/>
                <a:gd name="T69" fmla="*/ 608914 h 1141729"/>
                <a:gd name="T70" fmla="*/ 481878 w 534670"/>
                <a:gd name="T71" fmla="*/ 618279 h 1141729"/>
                <a:gd name="T72" fmla="*/ 499179 w 534670"/>
                <a:gd name="T73" fmla="*/ 619492 h 1141729"/>
                <a:gd name="T74" fmla="*/ 534086 w 534670"/>
                <a:gd name="T75" fmla="*/ 584676 h 1141729"/>
                <a:gd name="T76" fmla="*/ 530957 w 534670"/>
                <a:gd name="T77" fmla="*/ 563733 h 1141729"/>
                <a:gd name="T78" fmla="*/ 119933 w 534670"/>
                <a:gd name="T79" fmla="*/ 212393 h 1141729"/>
                <a:gd name="T80" fmla="*/ 119933 w 534670"/>
                <a:gd name="T81" fmla="*/ 212393 h 11417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534670" h="1141729">
                  <a:moveTo>
                    <a:pt x="219444" y="0"/>
                  </a:moveTo>
                  <a:lnTo>
                    <a:pt x="175700" y="9041"/>
                  </a:lnTo>
                  <a:lnTo>
                    <a:pt x="142633" y="33594"/>
                  </a:lnTo>
                  <a:lnTo>
                    <a:pt x="123763" y="69386"/>
                  </a:lnTo>
                  <a:lnTo>
                    <a:pt x="121236" y="83075"/>
                  </a:lnTo>
                  <a:lnTo>
                    <a:pt x="122122" y="99343"/>
                  </a:lnTo>
                  <a:lnTo>
                    <a:pt x="135951" y="141287"/>
                  </a:lnTo>
                  <a:lnTo>
                    <a:pt x="163414" y="170820"/>
                  </a:lnTo>
                  <a:lnTo>
                    <a:pt x="200495" y="185212"/>
                  </a:lnTo>
                  <a:lnTo>
                    <a:pt x="217294" y="184471"/>
                  </a:lnTo>
                  <a:lnTo>
                    <a:pt x="260277" y="171386"/>
                  </a:lnTo>
                  <a:lnTo>
                    <a:pt x="290456" y="144990"/>
                  </a:lnTo>
                  <a:lnTo>
                    <a:pt x="305663" y="109110"/>
                  </a:lnTo>
                  <a:lnTo>
                    <a:pt x="307069" y="93025"/>
                  </a:lnTo>
                  <a:lnTo>
                    <a:pt x="305934" y="78461"/>
                  </a:lnTo>
                  <a:lnTo>
                    <a:pt x="290290" y="39714"/>
                  </a:lnTo>
                  <a:lnTo>
                    <a:pt x="259908" y="12007"/>
                  </a:lnTo>
                  <a:lnTo>
                    <a:pt x="219444" y="0"/>
                  </a:lnTo>
                  <a:close/>
                </a:path>
                <a:path w="534670" h="1141729">
                  <a:moveTo>
                    <a:pt x="334951" y="357583"/>
                  </a:moveTo>
                  <a:lnTo>
                    <a:pt x="101860" y="357583"/>
                  </a:lnTo>
                  <a:lnTo>
                    <a:pt x="101797" y="358127"/>
                  </a:lnTo>
                  <a:lnTo>
                    <a:pt x="102140" y="1093235"/>
                  </a:lnTo>
                  <a:lnTo>
                    <a:pt x="126322" y="1133109"/>
                  </a:lnTo>
                  <a:lnTo>
                    <a:pt x="158298" y="1141355"/>
                  </a:lnTo>
                  <a:lnTo>
                    <a:pt x="169321" y="1139911"/>
                  </a:lnTo>
                  <a:lnTo>
                    <a:pt x="203882" y="1112823"/>
                  </a:lnTo>
                  <a:lnTo>
                    <a:pt x="209480" y="659207"/>
                  </a:lnTo>
                  <a:lnTo>
                    <a:pt x="335026" y="659207"/>
                  </a:lnTo>
                  <a:lnTo>
                    <a:pt x="335026" y="358127"/>
                  </a:lnTo>
                  <a:lnTo>
                    <a:pt x="334951" y="357583"/>
                  </a:lnTo>
                  <a:close/>
                </a:path>
                <a:path w="534670" h="1141729">
                  <a:moveTo>
                    <a:pt x="335026" y="659207"/>
                  </a:moveTo>
                  <a:lnTo>
                    <a:pt x="227343" y="659207"/>
                  </a:lnTo>
                  <a:lnTo>
                    <a:pt x="227686" y="1093235"/>
                  </a:lnTo>
                  <a:lnTo>
                    <a:pt x="251868" y="1133109"/>
                  </a:lnTo>
                  <a:lnTo>
                    <a:pt x="283844" y="1141355"/>
                  </a:lnTo>
                  <a:lnTo>
                    <a:pt x="294867" y="1139911"/>
                  </a:lnTo>
                  <a:lnTo>
                    <a:pt x="329428" y="1112823"/>
                  </a:lnTo>
                  <a:lnTo>
                    <a:pt x="335026" y="1086314"/>
                  </a:lnTo>
                  <a:lnTo>
                    <a:pt x="335026" y="659207"/>
                  </a:lnTo>
                  <a:close/>
                </a:path>
                <a:path w="534670" h="1141729">
                  <a:moveTo>
                    <a:pt x="119577" y="212393"/>
                  </a:moveTo>
                  <a:lnTo>
                    <a:pt x="119389" y="212393"/>
                  </a:lnTo>
                  <a:lnTo>
                    <a:pt x="111972" y="212538"/>
                  </a:lnTo>
                  <a:lnTo>
                    <a:pt x="71006" y="221920"/>
                  </a:lnTo>
                  <a:lnTo>
                    <a:pt x="36982" y="244589"/>
                  </a:lnTo>
                  <a:lnTo>
                    <a:pt x="12652" y="277800"/>
                  </a:lnTo>
                  <a:lnTo>
                    <a:pt x="764" y="318804"/>
                  </a:lnTo>
                  <a:lnTo>
                    <a:pt x="0" y="338568"/>
                  </a:lnTo>
                  <a:lnTo>
                    <a:pt x="1300" y="629996"/>
                  </a:lnTo>
                  <a:lnTo>
                    <a:pt x="33591" y="659627"/>
                  </a:lnTo>
                  <a:lnTo>
                    <a:pt x="44698" y="659891"/>
                  </a:lnTo>
                  <a:lnTo>
                    <a:pt x="55494" y="657298"/>
                  </a:lnTo>
                  <a:lnTo>
                    <a:pt x="80332" y="618350"/>
                  </a:lnTo>
                  <a:lnTo>
                    <a:pt x="80332" y="357583"/>
                  </a:lnTo>
                  <a:lnTo>
                    <a:pt x="334951" y="357583"/>
                  </a:lnTo>
                  <a:lnTo>
                    <a:pt x="334251" y="352494"/>
                  </a:lnTo>
                  <a:lnTo>
                    <a:pt x="338356" y="350986"/>
                  </a:lnTo>
                  <a:lnTo>
                    <a:pt x="360491" y="342379"/>
                  </a:lnTo>
                  <a:lnTo>
                    <a:pt x="446430" y="342379"/>
                  </a:lnTo>
                  <a:lnTo>
                    <a:pt x="428573" y="295616"/>
                  </a:lnTo>
                  <a:lnTo>
                    <a:pt x="407171" y="256867"/>
                  </a:lnTo>
                  <a:lnTo>
                    <a:pt x="377129" y="230427"/>
                  </a:lnTo>
                  <a:lnTo>
                    <a:pt x="340705" y="215622"/>
                  </a:lnTo>
                  <a:lnTo>
                    <a:pt x="314440" y="212854"/>
                  </a:lnTo>
                  <a:lnTo>
                    <a:pt x="314419" y="212498"/>
                  </a:lnTo>
                  <a:lnTo>
                    <a:pt x="119786" y="212477"/>
                  </a:lnTo>
                  <a:lnTo>
                    <a:pt x="119577" y="212393"/>
                  </a:lnTo>
                  <a:close/>
                </a:path>
                <a:path w="534670" h="1141729">
                  <a:moveTo>
                    <a:pt x="446430" y="342379"/>
                  </a:moveTo>
                  <a:lnTo>
                    <a:pt x="360491" y="342379"/>
                  </a:lnTo>
                  <a:lnTo>
                    <a:pt x="460001" y="600849"/>
                  </a:lnTo>
                  <a:lnTo>
                    <a:pt x="466295" y="608914"/>
                  </a:lnTo>
                  <a:lnTo>
                    <a:pt x="473701" y="614680"/>
                  </a:lnTo>
                  <a:lnTo>
                    <a:pt x="481878" y="618279"/>
                  </a:lnTo>
                  <a:lnTo>
                    <a:pt x="490484" y="619839"/>
                  </a:lnTo>
                  <a:lnTo>
                    <a:pt x="499179" y="619492"/>
                  </a:lnTo>
                  <a:lnTo>
                    <a:pt x="532029" y="593723"/>
                  </a:lnTo>
                  <a:lnTo>
                    <a:pt x="534086" y="584676"/>
                  </a:lnTo>
                  <a:lnTo>
                    <a:pt x="533842" y="574636"/>
                  </a:lnTo>
                  <a:lnTo>
                    <a:pt x="530957" y="563733"/>
                  </a:lnTo>
                  <a:lnTo>
                    <a:pt x="446430" y="342379"/>
                  </a:lnTo>
                  <a:close/>
                </a:path>
                <a:path w="534670" h="1141729">
                  <a:moveTo>
                    <a:pt x="119933" y="212393"/>
                  </a:moveTo>
                  <a:lnTo>
                    <a:pt x="275522" y="212477"/>
                  </a:lnTo>
                  <a:lnTo>
                    <a:pt x="119933" y="21239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en-US" sz="2400">
                <a:latin typeface="+mn-lt"/>
              </a:endParaRPr>
            </a:p>
          </p:txBody>
        </p:sp>
        <p:sp>
          <p:nvSpPr>
            <p:cNvPr id="20" name="object 20">
              <a:extLst>
                <a:ext uri="{FF2B5EF4-FFF2-40B4-BE49-F238E27FC236}">
                  <a16:creationId xmlns:a16="http://schemas.microsoft.com/office/drawing/2014/main" id="{90FA1F7D-FD39-4FC5-870D-EBA53A080D92}"/>
                </a:ext>
              </a:extLst>
            </p:cNvPr>
            <p:cNvSpPr>
              <a:spLocks/>
            </p:cNvSpPr>
            <p:nvPr/>
          </p:nvSpPr>
          <p:spPr bwMode="auto">
            <a:xfrm>
              <a:off x="5465763" y="4076700"/>
              <a:ext cx="538162" cy="1139825"/>
            </a:xfrm>
            <a:custGeom>
              <a:avLst/>
              <a:gdLst>
                <a:gd name="T0" fmla="*/ 219461 w 537210"/>
                <a:gd name="T1" fmla="*/ 13344 h 1141095"/>
                <a:gd name="T2" fmla="*/ 175981 w 537210"/>
                <a:gd name="T3" fmla="*/ 82634 h 1141095"/>
                <a:gd name="T4" fmla="*/ 176915 w 537210"/>
                <a:gd name="T5" fmla="*/ 112496 h 1141095"/>
                <a:gd name="T6" fmla="*/ 226565 w 537210"/>
                <a:gd name="T7" fmla="*/ 176112 h 1141095"/>
                <a:gd name="T8" fmla="*/ 270649 w 537210"/>
                <a:gd name="T9" fmla="*/ 185777 h 1141095"/>
                <a:gd name="T10" fmla="*/ 338854 w 537210"/>
                <a:gd name="T11" fmla="*/ 150616 h 1141095"/>
                <a:gd name="T12" fmla="*/ 360187 w 537210"/>
                <a:gd name="T13" fmla="*/ 79272 h 1141095"/>
                <a:gd name="T14" fmla="*/ 337492 w 537210"/>
                <a:gd name="T15" fmla="*/ 31757 h 1141095"/>
                <a:gd name="T16" fmla="*/ 258056 w 537210"/>
                <a:gd name="T17" fmla="*/ 0 h 1141095"/>
                <a:gd name="T18" fmla="*/ 153661 w 537210"/>
                <a:gd name="T19" fmla="*/ 752898 h 1141095"/>
                <a:gd name="T20" fmla="*/ 176142 w 537210"/>
                <a:gd name="T21" fmla="*/ 1133791 h 1141095"/>
                <a:gd name="T22" fmla="*/ 209090 w 537210"/>
                <a:gd name="T23" fmla="*/ 1140544 h 1141095"/>
                <a:gd name="T24" fmla="*/ 252276 w 537210"/>
                <a:gd name="T25" fmla="*/ 752898 h 1141095"/>
                <a:gd name="T26" fmla="*/ 281636 w 537210"/>
                <a:gd name="T27" fmla="*/ 752898 h 1141095"/>
                <a:gd name="T28" fmla="*/ 303951 w 537210"/>
                <a:gd name="T29" fmla="*/ 1133529 h 1141095"/>
                <a:gd name="T30" fmla="*/ 347923 w 537210"/>
                <a:gd name="T31" fmla="*/ 1138259 h 1141095"/>
                <a:gd name="T32" fmla="*/ 380691 w 537210"/>
                <a:gd name="T33" fmla="*/ 752898 h 1141095"/>
                <a:gd name="T34" fmla="*/ 163776 w 537210"/>
                <a:gd name="T35" fmla="*/ 364951 h 1141095"/>
                <a:gd name="T36" fmla="*/ 458636 w 537210"/>
                <a:gd name="T37" fmla="*/ 752898 h 1141095"/>
                <a:gd name="T38" fmla="*/ 275715 w 537210"/>
                <a:gd name="T39" fmla="*/ 713627 h 1141095"/>
                <a:gd name="T40" fmla="*/ 220422 w 537210"/>
                <a:gd name="T41" fmla="*/ 701564 h 1141095"/>
                <a:gd name="T42" fmla="*/ 161854 w 537210"/>
                <a:gd name="T43" fmla="*/ 645837 h 1141095"/>
                <a:gd name="T44" fmla="*/ 143740 w 537210"/>
                <a:gd name="T45" fmla="*/ 576319 h 1141095"/>
                <a:gd name="T46" fmla="*/ 154876 w 537210"/>
                <a:gd name="T47" fmla="*/ 516425 h 1141095"/>
                <a:gd name="T48" fmla="*/ 205758 w 537210"/>
                <a:gd name="T49" fmla="*/ 452074 h 1141095"/>
                <a:gd name="T50" fmla="*/ 268443 w 537210"/>
                <a:gd name="T51" fmla="*/ 432970 h 1141095"/>
                <a:gd name="T52" fmla="*/ 371518 w 537210"/>
                <a:gd name="T53" fmla="*/ 364951 h 1141095"/>
                <a:gd name="T54" fmla="*/ 268443 w 537210"/>
                <a:gd name="T55" fmla="*/ 432970 h 1141095"/>
                <a:gd name="T56" fmla="*/ 295565 w 537210"/>
                <a:gd name="T57" fmla="*/ 436301 h 1141095"/>
                <a:gd name="T58" fmla="*/ 362002 w 537210"/>
                <a:gd name="T59" fmla="*/ 480539 h 1141095"/>
                <a:gd name="T60" fmla="*/ 392701 w 537210"/>
                <a:gd name="T61" fmla="*/ 561117 h 1141095"/>
                <a:gd name="T62" fmla="*/ 382622 w 537210"/>
                <a:gd name="T63" fmla="*/ 624482 h 1141095"/>
                <a:gd name="T64" fmla="*/ 335254 w 537210"/>
                <a:gd name="T65" fmla="*/ 691451 h 1141095"/>
                <a:gd name="T66" fmla="*/ 275715 w 537210"/>
                <a:gd name="T67" fmla="*/ 713627 h 1141095"/>
                <a:gd name="T68" fmla="*/ 386793 w 537210"/>
                <a:gd name="T69" fmla="*/ 432970 h 1141095"/>
                <a:gd name="T70" fmla="*/ 393591 w 537210"/>
                <a:gd name="T71" fmla="*/ 364951 h 1141095"/>
                <a:gd name="T72" fmla="*/ 476098 w 537210"/>
                <a:gd name="T73" fmla="*/ 615613 h 1141095"/>
                <a:gd name="T74" fmla="*/ 501722 w 537210"/>
                <a:gd name="T75" fmla="*/ 618583 h 1141095"/>
                <a:gd name="T76" fmla="*/ 537168 w 537210"/>
                <a:gd name="T77" fmla="*/ 570774 h 1141095"/>
                <a:gd name="T78" fmla="*/ 482843 w 537210"/>
                <a:gd name="T79" fmla="*/ 364951 h 1141095"/>
                <a:gd name="T80" fmla="*/ 194979 w 537210"/>
                <a:gd name="T81" fmla="*/ 216055 h 1141095"/>
                <a:gd name="T82" fmla="*/ 133577 w 537210"/>
                <a:gd name="T83" fmla="*/ 231610 h 1141095"/>
                <a:gd name="T84" fmla="*/ 71364 w 537210"/>
                <a:gd name="T85" fmla="*/ 296755 h 1141095"/>
                <a:gd name="T86" fmla="*/ 0 w 537210"/>
                <a:gd name="T87" fmla="*/ 577462 h 1141095"/>
                <a:gd name="T88" fmla="*/ 32229 w 537210"/>
                <a:gd name="T89" fmla="*/ 617326 h 1141095"/>
                <a:gd name="T90" fmla="*/ 49066 w 537210"/>
                <a:gd name="T91" fmla="*/ 618499 h 1141095"/>
                <a:gd name="T92" fmla="*/ 139860 w 537210"/>
                <a:gd name="T93" fmla="*/ 364951 h 1141095"/>
                <a:gd name="T94" fmla="*/ 468416 w 537210"/>
                <a:gd name="T95" fmla="*/ 311676 h 1141095"/>
                <a:gd name="T96" fmla="*/ 421334 w 537210"/>
                <a:gd name="T97" fmla="*/ 244769 h 1141095"/>
                <a:gd name="T98" fmla="*/ 350699 w 537210"/>
                <a:gd name="T99" fmla="*/ 216514 h 11410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537210" h="1141095">
                  <a:moveTo>
                    <a:pt x="258056" y="0"/>
                  </a:moveTo>
                  <a:lnTo>
                    <a:pt x="219461" y="13344"/>
                  </a:lnTo>
                  <a:lnTo>
                    <a:pt x="190676" y="42064"/>
                  </a:lnTo>
                  <a:lnTo>
                    <a:pt x="175981" y="82634"/>
                  </a:lnTo>
                  <a:lnTo>
                    <a:pt x="174952" y="98181"/>
                  </a:lnTo>
                  <a:lnTo>
                    <a:pt x="176915" y="112496"/>
                  </a:lnTo>
                  <a:lnTo>
                    <a:pt x="194661" y="150115"/>
                  </a:lnTo>
                  <a:lnTo>
                    <a:pt x="226565" y="176112"/>
                  </a:lnTo>
                  <a:lnTo>
                    <a:pt x="267961" y="185816"/>
                  </a:lnTo>
                  <a:lnTo>
                    <a:pt x="270649" y="185777"/>
                  </a:lnTo>
                  <a:lnTo>
                    <a:pt x="308862" y="176040"/>
                  </a:lnTo>
                  <a:lnTo>
                    <a:pt x="338854" y="150616"/>
                  </a:lnTo>
                  <a:lnTo>
                    <a:pt x="356801" y="111673"/>
                  </a:lnTo>
                  <a:lnTo>
                    <a:pt x="360187" y="79272"/>
                  </a:lnTo>
                  <a:lnTo>
                    <a:pt x="357237" y="66085"/>
                  </a:lnTo>
                  <a:lnTo>
                    <a:pt x="337492" y="31757"/>
                  </a:lnTo>
                  <a:lnTo>
                    <a:pt x="303522" y="8392"/>
                  </a:lnTo>
                  <a:lnTo>
                    <a:pt x="258056" y="0"/>
                  </a:lnTo>
                  <a:close/>
                </a:path>
                <a:path w="537210" h="1141095">
                  <a:moveTo>
                    <a:pt x="252276" y="752898"/>
                  </a:moveTo>
                  <a:lnTo>
                    <a:pt x="153661" y="752898"/>
                  </a:lnTo>
                  <a:lnTo>
                    <a:pt x="153661" y="1091777"/>
                  </a:lnTo>
                  <a:lnTo>
                    <a:pt x="176142" y="1133791"/>
                  </a:lnTo>
                  <a:lnTo>
                    <a:pt x="197671" y="1140646"/>
                  </a:lnTo>
                  <a:lnTo>
                    <a:pt x="209090" y="1140544"/>
                  </a:lnTo>
                  <a:lnTo>
                    <a:pt x="246353" y="1116663"/>
                  </a:lnTo>
                  <a:lnTo>
                    <a:pt x="252276" y="752898"/>
                  </a:lnTo>
                  <a:close/>
                </a:path>
                <a:path w="537210" h="1141095">
                  <a:moveTo>
                    <a:pt x="380691" y="752898"/>
                  </a:moveTo>
                  <a:lnTo>
                    <a:pt x="281636" y="752898"/>
                  </a:lnTo>
                  <a:lnTo>
                    <a:pt x="281631" y="1091432"/>
                  </a:lnTo>
                  <a:lnTo>
                    <a:pt x="303951" y="1133529"/>
                  </a:lnTo>
                  <a:lnTo>
                    <a:pt x="336791" y="1140593"/>
                  </a:lnTo>
                  <a:lnTo>
                    <a:pt x="347923" y="1138259"/>
                  </a:lnTo>
                  <a:lnTo>
                    <a:pt x="378975" y="1105486"/>
                  </a:lnTo>
                  <a:lnTo>
                    <a:pt x="380691" y="752898"/>
                  </a:lnTo>
                  <a:close/>
                </a:path>
                <a:path w="537210" h="1141095">
                  <a:moveTo>
                    <a:pt x="371518" y="364951"/>
                  </a:moveTo>
                  <a:lnTo>
                    <a:pt x="163776" y="364951"/>
                  </a:lnTo>
                  <a:lnTo>
                    <a:pt x="84030" y="752898"/>
                  </a:lnTo>
                  <a:lnTo>
                    <a:pt x="458636" y="752898"/>
                  </a:lnTo>
                  <a:lnTo>
                    <a:pt x="449817" y="713627"/>
                  </a:lnTo>
                  <a:lnTo>
                    <a:pt x="275715" y="713627"/>
                  </a:lnTo>
                  <a:lnTo>
                    <a:pt x="260947" y="712866"/>
                  </a:lnTo>
                  <a:lnTo>
                    <a:pt x="220422" y="701564"/>
                  </a:lnTo>
                  <a:lnTo>
                    <a:pt x="186845" y="678473"/>
                  </a:lnTo>
                  <a:lnTo>
                    <a:pt x="161854" y="645837"/>
                  </a:lnTo>
                  <a:lnTo>
                    <a:pt x="147090" y="605896"/>
                  </a:lnTo>
                  <a:lnTo>
                    <a:pt x="143740" y="576319"/>
                  </a:lnTo>
                  <a:lnTo>
                    <a:pt x="144470" y="560436"/>
                  </a:lnTo>
                  <a:lnTo>
                    <a:pt x="154876" y="516425"/>
                  </a:lnTo>
                  <a:lnTo>
                    <a:pt x="175995" y="479574"/>
                  </a:lnTo>
                  <a:lnTo>
                    <a:pt x="205758" y="452074"/>
                  </a:lnTo>
                  <a:lnTo>
                    <a:pt x="242095" y="436116"/>
                  </a:lnTo>
                  <a:lnTo>
                    <a:pt x="268443" y="432970"/>
                  </a:lnTo>
                  <a:lnTo>
                    <a:pt x="386793" y="432970"/>
                  </a:lnTo>
                  <a:lnTo>
                    <a:pt x="371518" y="364951"/>
                  </a:lnTo>
                  <a:close/>
                </a:path>
                <a:path w="537210" h="1141095">
                  <a:moveTo>
                    <a:pt x="386793" y="432970"/>
                  </a:moveTo>
                  <a:lnTo>
                    <a:pt x="268443" y="432970"/>
                  </a:lnTo>
                  <a:lnTo>
                    <a:pt x="282222" y="433818"/>
                  </a:lnTo>
                  <a:lnTo>
                    <a:pt x="295565" y="436301"/>
                  </a:lnTo>
                  <a:lnTo>
                    <a:pt x="332179" y="452670"/>
                  </a:lnTo>
                  <a:lnTo>
                    <a:pt x="362002" y="480539"/>
                  </a:lnTo>
                  <a:lnTo>
                    <a:pt x="382891" y="517493"/>
                  </a:lnTo>
                  <a:lnTo>
                    <a:pt x="392701" y="561117"/>
                  </a:lnTo>
                  <a:lnTo>
                    <a:pt x="392105" y="578104"/>
                  </a:lnTo>
                  <a:lnTo>
                    <a:pt x="382622" y="624482"/>
                  </a:lnTo>
                  <a:lnTo>
                    <a:pt x="363050" y="662781"/>
                  </a:lnTo>
                  <a:lnTo>
                    <a:pt x="335254" y="691451"/>
                  </a:lnTo>
                  <a:lnTo>
                    <a:pt x="301098" y="708942"/>
                  </a:lnTo>
                  <a:lnTo>
                    <a:pt x="275715" y="713627"/>
                  </a:lnTo>
                  <a:lnTo>
                    <a:pt x="449817" y="713627"/>
                  </a:lnTo>
                  <a:lnTo>
                    <a:pt x="386793" y="432970"/>
                  </a:lnTo>
                  <a:close/>
                </a:path>
                <a:path w="537210" h="1141095">
                  <a:moveTo>
                    <a:pt x="482843" y="364951"/>
                  </a:moveTo>
                  <a:lnTo>
                    <a:pt x="393591" y="364951"/>
                  </a:lnTo>
                  <a:lnTo>
                    <a:pt x="450490" y="584735"/>
                  </a:lnTo>
                  <a:lnTo>
                    <a:pt x="476098" y="615613"/>
                  </a:lnTo>
                  <a:lnTo>
                    <a:pt x="493129" y="619362"/>
                  </a:lnTo>
                  <a:lnTo>
                    <a:pt x="501722" y="618583"/>
                  </a:lnTo>
                  <a:lnTo>
                    <a:pt x="534251" y="591228"/>
                  </a:lnTo>
                  <a:lnTo>
                    <a:pt x="537168" y="570774"/>
                  </a:lnTo>
                  <a:lnTo>
                    <a:pt x="535343" y="558816"/>
                  </a:lnTo>
                  <a:lnTo>
                    <a:pt x="482843" y="364951"/>
                  </a:lnTo>
                  <a:close/>
                </a:path>
                <a:path w="537210" h="1141095">
                  <a:moveTo>
                    <a:pt x="269888" y="216055"/>
                  </a:moveTo>
                  <a:lnTo>
                    <a:pt x="194979" y="216055"/>
                  </a:lnTo>
                  <a:lnTo>
                    <a:pt x="177887" y="217158"/>
                  </a:lnTo>
                  <a:lnTo>
                    <a:pt x="133577" y="231610"/>
                  </a:lnTo>
                  <a:lnTo>
                    <a:pt x="99804" y="257282"/>
                  </a:lnTo>
                  <a:lnTo>
                    <a:pt x="71364" y="296755"/>
                  </a:lnTo>
                  <a:lnTo>
                    <a:pt x="2419" y="554307"/>
                  </a:lnTo>
                  <a:lnTo>
                    <a:pt x="0" y="577462"/>
                  </a:lnTo>
                  <a:lnTo>
                    <a:pt x="1920" y="587400"/>
                  </a:lnTo>
                  <a:lnTo>
                    <a:pt x="32229" y="617326"/>
                  </a:lnTo>
                  <a:lnTo>
                    <a:pt x="40576" y="618768"/>
                  </a:lnTo>
                  <a:lnTo>
                    <a:pt x="49066" y="618499"/>
                  </a:lnTo>
                  <a:lnTo>
                    <a:pt x="84387" y="588532"/>
                  </a:lnTo>
                  <a:lnTo>
                    <a:pt x="139860" y="364951"/>
                  </a:lnTo>
                  <a:lnTo>
                    <a:pt x="482843" y="364951"/>
                  </a:lnTo>
                  <a:lnTo>
                    <a:pt x="468416" y="311676"/>
                  </a:lnTo>
                  <a:lnTo>
                    <a:pt x="449002" y="273709"/>
                  </a:lnTo>
                  <a:lnTo>
                    <a:pt x="421334" y="244769"/>
                  </a:lnTo>
                  <a:lnTo>
                    <a:pt x="382598" y="223255"/>
                  </a:lnTo>
                  <a:lnTo>
                    <a:pt x="350699" y="216514"/>
                  </a:lnTo>
                  <a:lnTo>
                    <a:pt x="269888" y="21605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en-US" sz="2400">
                <a:latin typeface="+mn-lt"/>
              </a:endParaRPr>
            </a:p>
          </p:txBody>
        </p:sp>
      </p:grpSp>
      <p:sp>
        <p:nvSpPr>
          <p:cNvPr id="22" name="object 22">
            <a:extLst>
              <a:ext uri="{FF2B5EF4-FFF2-40B4-BE49-F238E27FC236}">
                <a16:creationId xmlns:a16="http://schemas.microsoft.com/office/drawing/2014/main" id="{C40079CB-2FE0-4224-96A2-E1C215172B4F}"/>
              </a:ext>
            </a:extLst>
          </p:cNvPr>
          <p:cNvSpPr txBox="1"/>
          <p:nvPr/>
        </p:nvSpPr>
        <p:spPr>
          <a:xfrm>
            <a:off x="1209675" y="1767086"/>
            <a:ext cx="1641475" cy="1128514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marL="12700" fontAlgn="auto">
              <a:lnSpc>
                <a:spcPts val="2205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sz="2400" b="1" spc="25" dirty="0" err="1">
                <a:solidFill>
                  <a:schemeClr val="accent1"/>
                </a:solidFill>
                <a:latin typeface="+mn-lt"/>
                <a:cs typeface="Lucida Sans"/>
              </a:rPr>
              <a:t>4</a:t>
            </a:r>
            <a:r>
              <a:rPr sz="2400" b="1" spc="135" dirty="0" err="1">
                <a:solidFill>
                  <a:schemeClr val="accent1"/>
                </a:solidFill>
                <a:latin typeface="+mn-lt"/>
                <a:cs typeface="Lucida Sans"/>
              </a:rPr>
              <a:t>X</a:t>
            </a:r>
            <a:r>
              <a:rPr lang="en-US" sz="2400" b="1" spc="135" dirty="0">
                <a:solidFill>
                  <a:schemeClr val="accent1"/>
                </a:solidFill>
                <a:latin typeface="+mn-lt"/>
                <a:cs typeface="Lucida Sans"/>
              </a:rPr>
              <a:t> </a:t>
            </a:r>
            <a:r>
              <a:rPr sz="2400" b="1" spc="100" dirty="0">
                <a:solidFill>
                  <a:schemeClr val="accent1"/>
                </a:solidFill>
                <a:latin typeface="+mn-lt"/>
                <a:cs typeface="Lucida Sans"/>
              </a:rPr>
              <a:t>G</a:t>
            </a:r>
            <a:r>
              <a:rPr sz="2400" b="1" spc="80" dirty="0">
                <a:solidFill>
                  <a:schemeClr val="accent1"/>
                </a:solidFill>
                <a:latin typeface="+mn-lt"/>
                <a:cs typeface="Lucida Sans"/>
              </a:rPr>
              <a:t>R</a:t>
            </a:r>
            <a:r>
              <a:rPr sz="2400" b="1" spc="150" dirty="0">
                <a:solidFill>
                  <a:schemeClr val="accent1"/>
                </a:solidFill>
                <a:latin typeface="+mn-lt"/>
                <a:cs typeface="Lucida Sans"/>
              </a:rPr>
              <a:t>E</a:t>
            </a:r>
            <a:r>
              <a:rPr sz="2400" b="1" spc="-65" dirty="0">
                <a:solidFill>
                  <a:schemeClr val="accent1"/>
                </a:solidFill>
                <a:latin typeface="+mn-lt"/>
                <a:cs typeface="Lucida Sans"/>
              </a:rPr>
              <a:t>A</a:t>
            </a:r>
            <a:r>
              <a:rPr sz="2400" b="1" spc="-95" dirty="0">
                <a:solidFill>
                  <a:schemeClr val="accent1"/>
                </a:solidFill>
                <a:latin typeface="+mn-lt"/>
                <a:cs typeface="Lucida Sans"/>
              </a:rPr>
              <a:t>T</a:t>
            </a:r>
            <a:r>
              <a:rPr sz="2400" b="1" spc="150" dirty="0">
                <a:solidFill>
                  <a:schemeClr val="accent1"/>
                </a:solidFill>
                <a:latin typeface="+mn-lt"/>
                <a:cs typeface="Lucida Sans"/>
              </a:rPr>
              <a:t>E</a:t>
            </a:r>
            <a:r>
              <a:rPr sz="2400" b="1" spc="75" dirty="0">
                <a:solidFill>
                  <a:schemeClr val="accent1"/>
                </a:solidFill>
                <a:latin typeface="+mn-lt"/>
                <a:cs typeface="Lucida Sans"/>
              </a:rPr>
              <a:t>R</a:t>
            </a:r>
            <a:r>
              <a:rPr lang="en-US" sz="2400" b="1" spc="75" dirty="0">
                <a:solidFill>
                  <a:schemeClr val="accent1"/>
                </a:solidFill>
                <a:latin typeface="+mn-lt"/>
                <a:cs typeface="Lucida Sans"/>
              </a:rPr>
              <a:t> </a:t>
            </a:r>
            <a:r>
              <a:rPr sz="2400" spc="5" dirty="0">
                <a:solidFill>
                  <a:schemeClr val="accent1"/>
                </a:solidFill>
                <a:latin typeface="+mn-lt"/>
                <a:cs typeface="Arial"/>
              </a:rPr>
              <a:t>R</a:t>
            </a:r>
            <a:r>
              <a:rPr sz="2400" spc="65" dirty="0">
                <a:solidFill>
                  <a:schemeClr val="accent1"/>
                </a:solidFill>
                <a:latin typeface="+mn-lt"/>
                <a:cs typeface="Arial"/>
              </a:rPr>
              <a:t>I</a:t>
            </a:r>
            <a:r>
              <a:rPr sz="2400" spc="35" dirty="0">
                <a:solidFill>
                  <a:schemeClr val="accent1"/>
                </a:solidFill>
                <a:latin typeface="+mn-lt"/>
                <a:cs typeface="Arial"/>
              </a:rPr>
              <a:t>SK</a:t>
            </a:r>
            <a:r>
              <a:rPr sz="2400" spc="45" dirty="0">
                <a:solidFill>
                  <a:schemeClr val="accent1"/>
                </a:solidFill>
                <a:latin typeface="+mn-lt"/>
                <a:cs typeface="Arial"/>
              </a:rPr>
              <a:t> </a:t>
            </a:r>
            <a:r>
              <a:rPr sz="2400" spc="145" dirty="0">
                <a:solidFill>
                  <a:schemeClr val="accent1"/>
                </a:solidFill>
                <a:latin typeface="+mn-lt"/>
                <a:cs typeface="Arial"/>
              </a:rPr>
              <a:t>O</a:t>
            </a:r>
            <a:r>
              <a:rPr sz="2400" spc="90" dirty="0">
                <a:solidFill>
                  <a:schemeClr val="accent1"/>
                </a:solidFill>
                <a:latin typeface="+mn-lt"/>
                <a:cs typeface="Arial"/>
              </a:rPr>
              <a:t>F</a:t>
            </a:r>
            <a:r>
              <a:rPr lang="en-US" sz="2400" dirty="0">
                <a:solidFill>
                  <a:schemeClr val="accent1"/>
                </a:solidFill>
                <a:latin typeface="+mn-lt"/>
                <a:cs typeface="Arial"/>
              </a:rPr>
              <a:t> </a:t>
            </a:r>
            <a:r>
              <a:rPr sz="2400" b="1" spc="120" dirty="0">
                <a:solidFill>
                  <a:schemeClr val="accent1"/>
                </a:solidFill>
                <a:latin typeface="+mn-lt"/>
                <a:cs typeface="Lucida Sans"/>
              </a:rPr>
              <a:t>P</a:t>
            </a:r>
            <a:r>
              <a:rPr sz="2400" b="1" spc="-25" dirty="0">
                <a:solidFill>
                  <a:schemeClr val="accent1"/>
                </a:solidFill>
                <a:latin typeface="+mn-lt"/>
                <a:cs typeface="Lucida Sans"/>
              </a:rPr>
              <a:t>O</a:t>
            </a:r>
            <a:r>
              <a:rPr sz="2400" b="1" spc="90" dirty="0">
                <a:solidFill>
                  <a:schemeClr val="accent1"/>
                </a:solidFill>
                <a:latin typeface="+mn-lt"/>
                <a:cs typeface="Lucida Sans"/>
              </a:rPr>
              <a:t>V</a:t>
            </a:r>
            <a:r>
              <a:rPr sz="2400" b="1" spc="150" dirty="0">
                <a:solidFill>
                  <a:schemeClr val="accent1"/>
                </a:solidFill>
                <a:latin typeface="+mn-lt"/>
                <a:cs typeface="Lucida Sans"/>
              </a:rPr>
              <a:t>E</a:t>
            </a:r>
            <a:r>
              <a:rPr sz="2400" b="1" spc="65" dirty="0">
                <a:solidFill>
                  <a:schemeClr val="accent1"/>
                </a:solidFill>
                <a:latin typeface="+mn-lt"/>
                <a:cs typeface="Lucida Sans"/>
              </a:rPr>
              <a:t>R</a:t>
            </a:r>
            <a:r>
              <a:rPr sz="2400" b="1" spc="-25" dirty="0">
                <a:solidFill>
                  <a:schemeClr val="accent1"/>
                </a:solidFill>
                <a:latin typeface="+mn-lt"/>
                <a:cs typeface="Lucida Sans"/>
              </a:rPr>
              <a:t>T</a:t>
            </a:r>
            <a:r>
              <a:rPr sz="2400" b="1" spc="65" dirty="0">
                <a:solidFill>
                  <a:schemeClr val="accent1"/>
                </a:solidFill>
                <a:latin typeface="+mn-lt"/>
                <a:cs typeface="Lucida Sans"/>
              </a:rPr>
              <a:t>Y</a:t>
            </a:r>
            <a:endParaRPr sz="2400" dirty="0">
              <a:solidFill>
                <a:schemeClr val="accent1"/>
              </a:solidFill>
              <a:latin typeface="+mn-lt"/>
              <a:cs typeface="Lucida Sans"/>
            </a:endParaRPr>
          </a:p>
        </p:txBody>
      </p:sp>
      <p:sp>
        <p:nvSpPr>
          <p:cNvPr id="23" name="object 23">
            <a:extLst>
              <a:ext uri="{FF2B5EF4-FFF2-40B4-BE49-F238E27FC236}">
                <a16:creationId xmlns:a16="http://schemas.microsoft.com/office/drawing/2014/main" id="{8F9F4D3F-854F-4E5E-93AF-E7459384CF4A}"/>
              </a:ext>
            </a:extLst>
          </p:cNvPr>
          <p:cNvSpPr>
            <a:spLocks/>
          </p:cNvSpPr>
          <p:nvPr/>
        </p:nvSpPr>
        <p:spPr bwMode="auto">
          <a:xfrm>
            <a:off x="493713" y="1676400"/>
            <a:ext cx="579437" cy="1146175"/>
          </a:xfrm>
          <a:custGeom>
            <a:avLst/>
            <a:gdLst>
              <a:gd name="T0" fmla="*/ 157692 w 579119"/>
              <a:gd name="T1" fmla="*/ 699713 h 1145539"/>
              <a:gd name="T2" fmla="*/ 209667 w 579119"/>
              <a:gd name="T3" fmla="*/ 1143737 h 1145539"/>
              <a:gd name="T4" fmla="*/ 269929 w 579119"/>
              <a:gd name="T5" fmla="*/ 1113700 h 1145539"/>
              <a:gd name="T6" fmla="*/ 455933 w 579119"/>
              <a:gd name="T7" fmla="*/ 651924 h 1145539"/>
              <a:gd name="T8" fmla="*/ 417911 w 579119"/>
              <a:gd name="T9" fmla="*/ 599947 h 1145539"/>
              <a:gd name="T10" fmla="*/ 455933 w 579119"/>
              <a:gd name="T11" fmla="*/ 651924 h 1145539"/>
              <a:gd name="T12" fmla="*/ 313657 w 579119"/>
              <a:gd name="T13" fmla="*/ 1124372 h 1145539"/>
              <a:gd name="T14" fmla="*/ 381156 w 579119"/>
              <a:gd name="T15" fmla="*/ 1141174 h 1145539"/>
              <a:gd name="T16" fmla="*/ 455933 w 579119"/>
              <a:gd name="T17" fmla="*/ 651924 h 1145539"/>
              <a:gd name="T18" fmla="*/ 434330 w 579119"/>
              <a:gd name="T19" fmla="*/ 341113 h 1145539"/>
              <a:gd name="T20" fmla="*/ 494113 w 579119"/>
              <a:gd name="T21" fmla="*/ 415582 h 1145539"/>
              <a:gd name="T22" fmla="*/ 500880 w 579119"/>
              <a:gd name="T23" fmla="*/ 489664 h 1145539"/>
              <a:gd name="T24" fmla="*/ 491157 w 579119"/>
              <a:gd name="T25" fmla="*/ 558168 h 1145539"/>
              <a:gd name="T26" fmla="*/ 492808 w 579119"/>
              <a:gd name="T27" fmla="*/ 601434 h 1145539"/>
              <a:gd name="T28" fmla="*/ 553454 w 579119"/>
              <a:gd name="T29" fmla="*/ 581254 h 1145539"/>
              <a:gd name="T30" fmla="*/ 578685 w 579119"/>
              <a:gd name="T31" fmla="*/ 465933 h 1145539"/>
              <a:gd name="T32" fmla="*/ 557946 w 579119"/>
              <a:gd name="T33" fmla="*/ 366630 h 1145539"/>
              <a:gd name="T34" fmla="*/ 540023 w 579119"/>
              <a:gd name="T35" fmla="*/ 334698 h 1145539"/>
              <a:gd name="T36" fmla="*/ 417911 w 579119"/>
              <a:gd name="T37" fmla="*/ 599947 h 1145539"/>
              <a:gd name="T38" fmla="*/ 541039 w 579119"/>
              <a:gd name="T39" fmla="*/ 336200 h 1145539"/>
              <a:gd name="T40" fmla="*/ 192230 w 579119"/>
              <a:gd name="T41" fmla="*/ 248565 h 1145539"/>
              <a:gd name="T42" fmla="*/ 98814 w 579119"/>
              <a:gd name="T43" fmla="*/ 278481 h 1145539"/>
              <a:gd name="T44" fmla="*/ 17183 w 579119"/>
              <a:gd name="T45" fmla="*/ 374307 h 1145539"/>
              <a:gd name="T46" fmla="*/ 0 w 579119"/>
              <a:gd name="T47" fmla="*/ 469496 h 1145539"/>
              <a:gd name="T48" fmla="*/ 15361 w 579119"/>
              <a:gd name="T49" fmla="*/ 570103 h 1145539"/>
              <a:gd name="T50" fmla="*/ 54816 w 579119"/>
              <a:gd name="T51" fmla="*/ 589434 h 1145539"/>
              <a:gd name="T52" fmla="*/ 71831 w 579119"/>
              <a:gd name="T53" fmla="*/ 582209 h 1145539"/>
              <a:gd name="T54" fmla="*/ 87554 w 579119"/>
              <a:gd name="T55" fmla="*/ 558147 h 1145539"/>
              <a:gd name="T56" fmla="*/ 77446 w 579119"/>
              <a:gd name="T57" fmla="*/ 468789 h 1145539"/>
              <a:gd name="T58" fmla="*/ 107587 w 579119"/>
              <a:gd name="T59" fmla="*/ 370899 h 1145539"/>
              <a:gd name="T60" fmla="*/ 540023 w 579119"/>
              <a:gd name="T61" fmla="*/ 334698 h 1145539"/>
              <a:gd name="T62" fmla="*/ 471494 w 579119"/>
              <a:gd name="T63" fmla="*/ 274049 h 1145539"/>
              <a:gd name="T64" fmla="*/ 385581 w 579119"/>
              <a:gd name="T65" fmla="*/ 248837 h 1145539"/>
              <a:gd name="T66" fmla="*/ 506848 w 579119"/>
              <a:gd name="T67" fmla="*/ 582209 h 1145539"/>
              <a:gd name="T68" fmla="*/ 523886 w 579119"/>
              <a:gd name="T69" fmla="*/ 589434 h 1145539"/>
              <a:gd name="T70" fmla="*/ 551775 w 579119"/>
              <a:gd name="T71" fmla="*/ 582209 h 1145539"/>
              <a:gd name="T72" fmla="*/ 197873 w 579119"/>
              <a:gd name="T73" fmla="*/ 47856 h 1145539"/>
              <a:gd name="T74" fmla="*/ 180253 w 579119"/>
              <a:gd name="T75" fmla="*/ 119589 h 1145539"/>
              <a:gd name="T76" fmla="*/ 272795 w 579119"/>
              <a:gd name="T77" fmla="*/ 215288 h 1145539"/>
              <a:gd name="T78" fmla="*/ 343855 w 579119"/>
              <a:gd name="T79" fmla="*/ 199933 h 1145539"/>
              <a:gd name="T80" fmla="*/ 395939 w 579119"/>
              <a:gd name="T81" fmla="*/ 112700 h 1145539"/>
              <a:gd name="T82" fmla="*/ 345588 w 579119"/>
              <a:gd name="T83" fmla="*/ 17391 h 11455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579119" h="1145539">
                <a:moveTo>
                  <a:pt x="120541" y="582209"/>
                </a:moveTo>
                <a:lnTo>
                  <a:pt x="71831" y="582209"/>
                </a:lnTo>
                <a:lnTo>
                  <a:pt x="157692" y="699713"/>
                </a:lnTo>
                <a:lnTo>
                  <a:pt x="157744" y="1088691"/>
                </a:lnTo>
                <a:lnTo>
                  <a:pt x="172395" y="1124372"/>
                </a:lnTo>
                <a:lnTo>
                  <a:pt x="209667" y="1143737"/>
                </a:lnTo>
                <a:lnTo>
                  <a:pt x="226263" y="1144978"/>
                </a:lnTo>
                <a:lnTo>
                  <a:pt x="239903" y="1141174"/>
                </a:lnTo>
                <a:lnTo>
                  <a:pt x="269929" y="1113700"/>
                </a:lnTo>
                <a:lnTo>
                  <a:pt x="276652" y="1086194"/>
                </a:lnTo>
                <a:lnTo>
                  <a:pt x="276652" y="651924"/>
                </a:lnTo>
                <a:lnTo>
                  <a:pt x="455933" y="651924"/>
                </a:lnTo>
                <a:lnTo>
                  <a:pt x="492808" y="601434"/>
                </a:lnTo>
                <a:lnTo>
                  <a:pt x="417911" y="601434"/>
                </a:lnTo>
                <a:lnTo>
                  <a:pt x="417911" y="599947"/>
                </a:lnTo>
                <a:lnTo>
                  <a:pt x="157692" y="599947"/>
                </a:lnTo>
                <a:lnTo>
                  <a:pt x="120541" y="582209"/>
                </a:lnTo>
                <a:close/>
              </a:path>
              <a:path w="579119" h="1145539">
                <a:moveTo>
                  <a:pt x="455933" y="651924"/>
                </a:moveTo>
                <a:lnTo>
                  <a:pt x="298959" y="651924"/>
                </a:lnTo>
                <a:lnTo>
                  <a:pt x="299012" y="1088691"/>
                </a:lnTo>
                <a:lnTo>
                  <a:pt x="313657" y="1124372"/>
                </a:lnTo>
                <a:lnTo>
                  <a:pt x="350929" y="1143737"/>
                </a:lnTo>
                <a:lnTo>
                  <a:pt x="367517" y="1144978"/>
                </a:lnTo>
                <a:lnTo>
                  <a:pt x="381156" y="1141174"/>
                </a:lnTo>
                <a:lnTo>
                  <a:pt x="411186" y="1113700"/>
                </a:lnTo>
                <a:lnTo>
                  <a:pt x="417911" y="703986"/>
                </a:lnTo>
                <a:lnTo>
                  <a:pt x="455933" y="651924"/>
                </a:lnTo>
                <a:close/>
              </a:path>
              <a:path w="579119" h="1145539">
                <a:moveTo>
                  <a:pt x="541039" y="336200"/>
                </a:moveTo>
                <a:lnTo>
                  <a:pt x="424427" y="336200"/>
                </a:lnTo>
                <a:lnTo>
                  <a:pt x="434330" y="341113"/>
                </a:lnTo>
                <a:lnTo>
                  <a:pt x="444474" y="347381"/>
                </a:lnTo>
                <a:lnTo>
                  <a:pt x="475592" y="376752"/>
                </a:lnTo>
                <a:lnTo>
                  <a:pt x="494113" y="415582"/>
                </a:lnTo>
                <a:lnTo>
                  <a:pt x="501045" y="459639"/>
                </a:lnTo>
                <a:lnTo>
                  <a:pt x="501566" y="478094"/>
                </a:lnTo>
                <a:lnTo>
                  <a:pt x="500880" y="489664"/>
                </a:lnTo>
                <a:lnTo>
                  <a:pt x="495388" y="528252"/>
                </a:lnTo>
                <a:lnTo>
                  <a:pt x="490438" y="550294"/>
                </a:lnTo>
                <a:lnTo>
                  <a:pt x="491157" y="558168"/>
                </a:lnTo>
                <a:lnTo>
                  <a:pt x="493864" y="565163"/>
                </a:lnTo>
                <a:lnTo>
                  <a:pt x="417911" y="601434"/>
                </a:lnTo>
                <a:lnTo>
                  <a:pt x="492808" y="601434"/>
                </a:lnTo>
                <a:lnTo>
                  <a:pt x="506848" y="582209"/>
                </a:lnTo>
                <a:lnTo>
                  <a:pt x="551775" y="582209"/>
                </a:lnTo>
                <a:lnTo>
                  <a:pt x="553454" y="581254"/>
                </a:lnTo>
                <a:lnTo>
                  <a:pt x="570884" y="543171"/>
                </a:lnTo>
                <a:lnTo>
                  <a:pt x="576781" y="504548"/>
                </a:lnTo>
                <a:lnTo>
                  <a:pt x="578685" y="465933"/>
                </a:lnTo>
                <a:lnTo>
                  <a:pt x="578269" y="452597"/>
                </a:lnTo>
                <a:lnTo>
                  <a:pt x="573341" y="414565"/>
                </a:lnTo>
                <a:lnTo>
                  <a:pt x="557946" y="366630"/>
                </a:lnTo>
                <a:lnTo>
                  <a:pt x="545698" y="343085"/>
                </a:lnTo>
                <a:lnTo>
                  <a:pt x="541039" y="336200"/>
                </a:lnTo>
                <a:close/>
              </a:path>
              <a:path w="579119" h="1145539">
                <a:moveTo>
                  <a:pt x="540023" y="334698"/>
                </a:moveTo>
                <a:lnTo>
                  <a:pt x="157692" y="334698"/>
                </a:lnTo>
                <a:lnTo>
                  <a:pt x="157692" y="599947"/>
                </a:lnTo>
                <a:lnTo>
                  <a:pt x="417911" y="599947"/>
                </a:lnTo>
                <a:lnTo>
                  <a:pt x="417911" y="523656"/>
                </a:lnTo>
                <a:lnTo>
                  <a:pt x="424427" y="336200"/>
                </a:lnTo>
                <a:lnTo>
                  <a:pt x="541039" y="336200"/>
                </a:lnTo>
                <a:lnTo>
                  <a:pt x="540023" y="334698"/>
                </a:lnTo>
                <a:close/>
              </a:path>
              <a:path w="579119" h="1145539">
                <a:moveTo>
                  <a:pt x="383177" y="248565"/>
                </a:moveTo>
                <a:lnTo>
                  <a:pt x="192230" y="248565"/>
                </a:lnTo>
                <a:lnTo>
                  <a:pt x="178947" y="250099"/>
                </a:lnTo>
                <a:lnTo>
                  <a:pt x="140646" y="258956"/>
                </a:lnTo>
                <a:lnTo>
                  <a:pt x="98814" y="278481"/>
                </a:lnTo>
                <a:lnTo>
                  <a:pt x="66818" y="302553"/>
                </a:lnTo>
                <a:lnTo>
                  <a:pt x="39775" y="332873"/>
                </a:lnTo>
                <a:lnTo>
                  <a:pt x="17183" y="374307"/>
                </a:lnTo>
                <a:lnTo>
                  <a:pt x="5819" y="411610"/>
                </a:lnTo>
                <a:lnTo>
                  <a:pt x="344" y="454160"/>
                </a:lnTo>
                <a:lnTo>
                  <a:pt x="0" y="469496"/>
                </a:lnTo>
                <a:lnTo>
                  <a:pt x="200" y="479953"/>
                </a:lnTo>
                <a:lnTo>
                  <a:pt x="5406" y="526660"/>
                </a:lnTo>
                <a:lnTo>
                  <a:pt x="15361" y="570103"/>
                </a:lnTo>
                <a:lnTo>
                  <a:pt x="48919" y="589769"/>
                </a:lnTo>
                <a:lnTo>
                  <a:pt x="51855" y="589769"/>
                </a:lnTo>
                <a:lnTo>
                  <a:pt x="54816" y="589434"/>
                </a:lnTo>
                <a:lnTo>
                  <a:pt x="63077" y="587486"/>
                </a:lnTo>
                <a:lnTo>
                  <a:pt x="67806" y="585225"/>
                </a:lnTo>
                <a:lnTo>
                  <a:pt x="71831" y="582209"/>
                </a:lnTo>
                <a:lnTo>
                  <a:pt x="120541" y="582209"/>
                </a:lnTo>
                <a:lnTo>
                  <a:pt x="84838" y="565163"/>
                </a:lnTo>
                <a:lnTo>
                  <a:pt x="87554" y="558147"/>
                </a:lnTo>
                <a:lnTo>
                  <a:pt x="88258" y="550294"/>
                </a:lnTo>
                <a:lnTo>
                  <a:pt x="79910" y="506898"/>
                </a:lnTo>
                <a:lnTo>
                  <a:pt x="77446" y="468789"/>
                </a:lnTo>
                <a:lnTo>
                  <a:pt x="77450" y="453938"/>
                </a:lnTo>
                <a:lnTo>
                  <a:pt x="84245" y="415296"/>
                </a:lnTo>
                <a:lnTo>
                  <a:pt x="107587" y="370899"/>
                </a:lnTo>
                <a:lnTo>
                  <a:pt x="145741" y="340269"/>
                </a:lnTo>
                <a:lnTo>
                  <a:pt x="157692" y="334698"/>
                </a:lnTo>
                <a:lnTo>
                  <a:pt x="540023" y="334698"/>
                </a:lnTo>
                <a:lnTo>
                  <a:pt x="538292" y="332141"/>
                </a:lnTo>
                <a:lnTo>
                  <a:pt x="512630" y="303605"/>
                </a:lnTo>
                <a:lnTo>
                  <a:pt x="471494" y="274049"/>
                </a:lnTo>
                <a:lnTo>
                  <a:pt x="433591" y="257502"/>
                </a:lnTo>
                <a:lnTo>
                  <a:pt x="387880" y="249277"/>
                </a:lnTo>
                <a:lnTo>
                  <a:pt x="385581" y="248837"/>
                </a:lnTo>
                <a:lnTo>
                  <a:pt x="383177" y="248565"/>
                </a:lnTo>
                <a:close/>
              </a:path>
              <a:path w="579119" h="1145539">
                <a:moveTo>
                  <a:pt x="551775" y="582209"/>
                </a:moveTo>
                <a:lnTo>
                  <a:pt x="506848" y="582209"/>
                </a:lnTo>
                <a:lnTo>
                  <a:pt x="510921" y="585225"/>
                </a:lnTo>
                <a:lnTo>
                  <a:pt x="515658" y="587486"/>
                </a:lnTo>
                <a:lnTo>
                  <a:pt x="523886" y="589434"/>
                </a:lnTo>
                <a:lnTo>
                  <a:pt x="526873" y="589769"/>
                </a:lnTo>
                <a:lnTo>
                  <a:pt x="542219" y="587646"/>
                </a:lnTo>
                <a:lnTo>
                  <a:pt x="551775" y="582209"/>
                </a:lnTo>
                <a:close/>
              </a:path>
              <a:path w="579119" h="1145539">
                <a:moveTo>
                  <a:pt x="282358" y="0"/>
                </a:moveTo>
                <a:lnTo>
                  <a:pt x="234373" y="13998"/>
                </a:lnTo>
                <a:lnTo>
                  <a:pt x="197873" y="47856"/>
                </a:lnTo>
                <a:lnTo>
                  <a:pt x="182406" y="83565"/>
                </a:lnTo>
                <a:lnTo>
                  <a:pt x="179592" y="107304"/>
                </a:lnTo>
                <a:lnTo>
                  <a:pt x="180253" y="119589"/>
                </a:lnTo>
                <a:lnTo>
                  <a:pt x="196765" y="164986"/>
                </a:lnTo>
                <a:lnTo>
                  <a:pt x="233514" y="199802"/>
                </a:lnTo>
                <a:lnTo>
                  <a:pt x="272795" y="215288"/>
                </a:lnTo>
                <a:lnTo>
                  <a:pt x="285408" y="216308"/>
                </a:lnTo>
                <a:lnTo>
                  <a:pt x="297845" y="215833"/>
                </a:lnTo>
                <a:lnTo>
                  <a:pt x="343855" y="199933"/>
                </a:lnTo>
                <a:lnTo>
                  <a:pt x="379094" y="163911"/>
                </a:lnTo>
                <a:lnTo>
                  <a:pt x="394619" y="125517"/>
                </a:lnTo>
                <a:lnTo>
                  <a:pt x="395939" y="112700"/>
                </a:lnTo>
                <a:lnTo>
                  <a:pt x="395723" y="100047"/>
                </a:lnTo>
                <a:lnTo>
                  <a:pt x="380648" y="53188"/>
                </a:lnTo>
                <a:lnTo>
                  <a:pt x="345588" y="17391"/>
                </a:lnTo>
                <a:lnTo>
                  <a:pt x="308385" y="1860"/>
                </a:lnTo>
                <a:lnTo>
                  <a:pt x="282358" y="0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</p:spPr>
        <p:txBody>
          <a:bodyPr lIns="0" tIns="0" rIns="0" bIns="0"/>
          <a:lstStyle/>
          <a:p>
            <a:endParaRPr lang="en-US" sz="2400">
              <a:latin typeface="+mn-lt"/>
            </a:endParaRPr>
          </a:p>
        </p:txBody>
      </p:sp>
      <p:sp>
        <p:nvSpPr>
          <p:cNvPr id="36" name="object 36">
            <a:extLst>
              <a:ext uri="{FF2B5EF4-FFF2-40B4-BE49-F238E27FC236}">
                <a16:creationId xmlns:a16="http://schemas.microsoft.com/office/drawing/2014/main" id="{BE179E72-2E35-4C98-B1EE-FEF29196DE8F}"/>
              </a:ext>
            </a:extLst>
          </p:cNvPr>
          <p:cNvSpPr txBox="1"/>
          <p:nvPr/>
        </p:nvSpPr>
        <p:spPr>
          <a:xfrm>
            <a:off x="1078706" y="4851767"/>
            <a:ext cx="1804987" cy="134652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523875" indent="138113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indent="0" algn="ctr">
              <a:lnSpc>
                <a:spcPts val="2125"/>
              </a:lnSpc>
            </a:pPr>
            <a:r>
              <a:rPr lang="en-US" altLang="en-US" sz="2400" b="1" dirty="0">
                <a:solidFill>
                  <a:schemeClr val="accent1"/>
                </a:solidFill>
                <a:latin typeface="+mn-lt"/>
                <a:cs typeface="Lucida Sans" panose="020B0604020202020204" pitchFamily="34" charset="0"/>
              </a:rPr>
              <a:t>MORE LIKELY </a:t>
            </a:r>
            <a:r>
              <a:rPr lang="en-US" altLang="en-US" sz="2400" dirty="0">
                <a:solidFill>
                  <a:schemeClr val="accent1"/>
                </a:solidFill>
                <a:latin typeface="+mn-lt"/>
              </a:rPr>
              <a:t>TO GO </a:t>
            </a:r>
            <a:r>
              <a:rPr lang="en-US" altLang="en-US" sz="2400" b="1" dirty="0">
                <a:solidFill>
                  <a:schemeClr val="accent1"/>
                </a:solidFill>
                <a:latin typeface="+mn-lt"/>
                <a:cs typeface="Lucida Sans" panose="020B0604020202020204" pitchFamily="34" charset="0"/>
              </a:rPr>
              <a:t>TO PRISON</a:t>
            </a:r>
            <a:endParaRPr lang="en-US" altLang="en-US" sz="2400" dirty="0">
              <a:solidFill>
                <a:schemeClr val="accent1"/>
              </a:solidFill>
              <a:latin typeface="+mn-lt"/>
              <a:cs typeface="Lucida Sans" panose="020B0604020202020204" pitchFamily="34" charset="0"/>
            </a:endParaRPr>
          </a:p>
        </p:txBody>
      </p:sp>
      <p:grpSp>
        <p:nvGrpSpPr>
          <p:cNvPr id="56" name="Group 55">
            <a:extLst>
              <a:ext uri="{FF2B5EF4-FFF2-40B4-BE49-F238E27FC236}">
                <a16:creationId xmlns:a16="http://schemas.microsoft.com/office/drawing/2014/main" id="{0B96A031-FCE8-46B7-81A3-B002C900B77F}"/>
              </a:ext>
            </a:extLst>
          </p:cNvPr>
          <p:cNvGrpSpPr/>
          <p:nvPr/>
        </p:nvGrpSpPr>
        <p:grpSpPr>
          <a:xfrm>
            <a:off x="644204" y="5044015"/>
            <a:ext cx="887412" cy="962025"/>
            <a:chOff x="404813" y="5607050"/>
            <a:chExt cx="887412" cy="962025"/>
          </a:xfrm>
          <a:solidFill>
            <a:srgbClr val="FF0000"/>
          </a:solidFill>
        </p:grpSpPr>
        <p:sp>
          <p:nvSpPr>
            <p:cNvPr id="37" name="object 37">
              <a:extLst>
                <a:ext uri="{FF2B5EF4-FFF2-40B4-BE49-F238E27FC236}">
                  <a16:creationId xmlns:a16="http://schemas.microsoft.com/office/drawing/2014/main" id="{D1191BB8-3789-422C-BE13-504776E9129F}"/>
                </a:ext>
              </a:extLst>
            </p:cNvPr>
            <p:cNvSpPr>
              <a:spLocks/>
            </p:cNvSpPr>
            <p:nvPr/>
          </p:nvSpPr>
          <p:spPr bwMode="auto">
            <a:xfrm>
              <a:off x="668338" y="5764212"/>
              <a:ext cx="360362" cy="361950"/>
            </a:xfrm>
            <a:custGeom>
              <a:avLst/>
              <a:gdLst>
                <a:gd name="T0" fmla="*/ 297422 w 360680"/>
                <a:gd name="T1" fmla="*/ 316951 h 360679"/>
                <a:gd name="T2" fmla="*/ 62908 w 360680"/>
                <a:gd name="T3" fmla="*/ 316951 h 360679"/>
                <a:gd name="T4" fmla="*/ 73754 w 360680"/>
                <a:gd name="T5" fmla="*/ 325560 h 360679"/>
                <a:gd name="T6" fmla="*/ 110031 w 360680"/>
                <a:gd name="T7" fmla="*/ 346164 h 360679"/>
                <a:gd name="T8" fmla="*/ 150941 w 360680"/>
                <a:gd name="T9" fmla="*/ 357965 h 360679"/>
                <a:gd name="T10" fmla="*/ 180172 w 360680"/>
                <a:gd name="T11" fmla="*/ 360324 h 360679"/>
                <a:gd name="T12" fmla="*/ 194950 w 360680"/>
                <a:gd name="T13" fmla="*/ 359726 h 360679"/>
                <a:gd name="T14" fmla="*/ 237121 w 360680"/>
                <a:gd name="T15" fmla="*/ 351138 h 360679"/>
                <a:gd name="T16" fmla="*/ 275077 w 360680"/>
                <a:gd name="T17" fmla="*/ 333329 h 360679"/>
                <a:gd name="T18" fmla="*/ 297422 w 360680"/>
                <a:gd name="T19" fmla="*/ 316951 h 360679"/>
                <a:gd name="T20" fmla="*/ 325573 w 360680"/>
                <a:gd name="T21" fmla="*/ 286556 h 360679"/>
                <a:gd name="T22" fmla="*/ 34756 w 360680"/>
                <a:gd name="T23" fmla="*/ 286556 h 360679"/>
                <a:gd name="T24" fmla="*/ 43362 w 360680"/>
                <a:gd name="T25" fmla="*/ 297403 h 360679"/>
                <a:gd name="T26" fmla="*/ 316966 w 360680"/>
                <a:gd name="T27" fmla="*/ 297403 h 360679"/>
                <a:gd name="T28" fmla="*/ 325573 w 360680"/>
                <a:gd name="T29" fmla="*/ 286556 h 360679"/>
                <a:gd name="T30" fmla="*/ 346173 w 360680"/>
                <a:gd name="T31" fmla="*/ 250277 h 360679"/>
                <a:gd name="T32" fmla="*/ 14155 w 360680"/>
                <a:gd name="T33" fmla="*/ 250277 h 360679"/>
                <a:gd name="T34" fmla="*/ 20106 w 360680"/>
                <a:gd name="T35" fmla="*/ 262946 h 360679"/>
                <a:gd name="T36" fmla="*/ 26988 w 360680"/>
                <a:gd name="T37" fmla="*/ 275055 h 360679"/>
                <a:gd name="T38" fmla="*/ 333340 w 360680"/>
                <a:gd name="T39" fmla="*/ 275055 h 360679"/>
                <a:gd name="T40" fmla="*/ 340222 w 360680"/>
                <a:gd name="T41" fmla="*/ 262946 h 360679"/>
                <a:gd name="T42" fmla="*/ 346173 w 360680"/>
                <a:gd name="T43" fmla="*/ 250277 h 360679"/>
                <a:gd name="T44" fmla="*/ 355093 w 360680"/>
                <a:gd name="T45" fmla="*/ 223442 h 360679"/>
                <a:gd name="T46" fmla="*/ 5234 w 360680"/>
                <a:gd name="T47" fmla="*/ 223442 h 360679"/>
                <a:gd name="T48" fmla="*/ 9183 w 360680"/>
                <a:gd name="T49" fmla="*/ 237094 h 360679"/>
                <a:gd name="T50" fmla="*/ 351145 w 360680"/>
                <a:gd name="T51" fmla="*/ 237094 h 360679"/>
                <a:gd name="T52" fmla="*/ 355093 w 360680"/>
                <a:gd name="T53" fmla="*/ 223442 h 360679"/>
                <a:gd name="T54" fmla="*/ 360328 w 360680"/>
                <a:gd name="T55" fmla="*/ 180141 h 360679"/>
                <a:gd name="T56" fmla="*/ 0 w 360680"/>
                <a:gd name="T57" fmla="*/ 180141 h 360679"/>
                <a:gd name="T58" fmla="*/ 597 w 360680"/>
                <a:gd name="T59" fmla="*/ 194919 h 360679"/>
                <a:gd name="T60" fmla="*/ 2357 w 360680"/>
                <a:gd name="T61" fmla="*/ 209368 h 360679"/>
                <a:gd name="T62" fmla="*/ 357970 w 360680"/>
                <a:gd name="T63" fmla="*/ 209368 h 360679"/>
                <a:gd name="T64" fmla="*/ 359731 w 360680"/>
                <a:gd name="T65" fmla="*/ 194919 h 360679"/>
                <a:gd name="T66" fmla="*/ 360328 w 360680"/>
                <a:gd name="T67" fmla="*/ 180141 h 360679"/>
                <a:gd name="T68" fmla="*/ 325573 w 360680"/>
                <a:gd name="T69" fmla="*/ 73749 h 360679"/>
                <a:gd name="T70" fmla="*/ 34756 w 360680"/>
                <a:gd name="T71" fmla="*/ 73749 h 360679"/>
                <a:gd name="T72" fmla="*/ 26988 w 360680"/>
                <a:gd name="T73" fmla="*/ 85248 h 360679"/>
                <a:gd name="T74" fmla="*/ 20106 w 360680"/>
                <a:gd name="T75" fmla="*/ 97353 h 360679"/>
                <a:gd name="T76" fmla="*/ 14155 w 360680"/>
                <a:gd name="T77" fmla="*/ 110019 h 360679"/>
                <a:gd name="T78" fmla="*/ 9183 w 360680"/>
                <a:gd name="T79" fmla="*/ 123200 h 360679"/>
                <a:gd name="T80" fmla="*/ 351145 w 360680"/>
                <a:gd name="T81" fmla="*/ 123200 h 360679"/>
                <a:gd name="T82" fmla="*/ 346173 w 360680"/>
                <a:gd name="T83" fmla="*/ 110019 h 360679"/>
                <a:gd name="T84" fmla="*/ 340222 w 360680"/>
                <a:gd name="T85" fmla="*/ 97353 h 360679"/>
                <a:gd name="T86" fmla="*/ 333340 w 360680"/>
                <a:gd name="T87" fmla="*/ 85248 h 360679"/>
                <a:gd name="T88" fmla="*/ 325573 w 360680"/>
                <a:gd name="T89" fmla="*/ 73749 h 360679"/>
                <a:gd name="T90" fmla="*/ 307567 w 360680"/>
                <a:gd name="T91" fmla="*/ 52760 h 360679"/>
                <a:gd name="T92" fmla="*/ 52762 w 360680"/>
                <a:gd name="T93" fmla="*/ 52760 h 360679"/>
                <a:gd name="T94" fmla="*/ 43362 w 360680"/>
                <a:gd name="T95" fmla="*/ 62905 h 360679"/>
                <a:gd name="T96" fmla="*/ 316966 w 360680"/>
                <a:gd name="T97" fmla="*/ 62905 h 360679"/>
                <a:gd name="T98" fmla="*/ 307567 w 360680"/>
                <a:gd name="T99" fmla="*/ 52760 h 360679"/>
                <a:gd name="T100" fmla="*/ 180172 w 360680"/>
                <a:gd name="T101" fmla="*/ 0 h 360679"/>
                <a:gd name="T102" fmla="*/ 136867 w 360680"/>
                <a:gd name="T103" fmla="*/ 5235 h 360679"/>
                <a:gd name="T104" fmla="*/ 97362 w 360680"/>
                <a:gd name="T105" fmla="*/ 20106 h 360679"/>
                <a:gd name="T106" fmla="*/ 62908 w 360680"/>
                <a:gd name="T107" fmla="*/ 43361 h 360679"/>
                <a:gd name="T108" fmla="*/ 297422 w 360680"/>
                <a:gd name="T109" fmla="*/ 43361 h 360679"/>
                <a:gd name="T110" fmla="*/ 262971 w 360680"/>
                <a:gd name="T111" fmla="*/ 20106 h 360679"/>
                <a:gd name="T112" fmla="*/ 223471 w 360680"/>
                <a:gd name="T113" fmla="*/ 5235 h 360679"/>
                <a:gd name="T114" fmla="*/ 180172 w 360680"/>
                <a:gd name="T115" fmla="*/ 0 h 3606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60680" h="360679">
                  <a:moveTo>
                    <a:pt x="297422" y="316951"/>
                  </a:moveTo>
                  <a:lnTo>
                    <a:pt x="62908" y="316951"/>
                  </a:lnTo>
                  <a:lnTo>
                    <a:pt x="73754" y="325560"/>
                  </a:lnTo>
                  <a:lnTo>
                    <a:pt x="110031" y="346164"/>
                  </a:lnTo>
                  <a:lnTo>
                    <a:pt x="150941" y="357965"/>
                  </a:lnTo>
                  <a:lnTo>
                    <a:pt x="180172" y="360324"/>
                  </a:lnTo>
                  <a:lnTo>
                    <a:pt x="194950" y="359726"/>
                  </a:lnTo>
                  <a:lnTo>
                    <a:pt x="237121" y="351138"/>
                  </a:lnTo>
                  <a:lnTo>
                    <a:pt x="275077" y="333329"/>
                  </a:lnTo>
                  <a:lnTo>
                    <a:pt x="297422" y="316951"/>
                  </a:lnTo>
                  <a:close/>
                </a:path>
                <a:path w="360680" h="360679">
                  <a:moveTo>
                    <a:pt x="325573" y="286556"/>
                  </a:moveTo>
                  <a:lnTo>
                    <a:pt x="34756" y="286556"/>
                  </a:lnTo>
                  <a:lnTo>
                    <a:pt x="43362" y="297403"/>
                  </a:lnTo>
                  <a:lnTo>
                    <a:pt x="316966" y="297403"/>
                  </a:lnTo>
                  <a:lnTo>
                    <a:pt x="325573" y="286556"/>
                  </a:lnTo>
                  <a:close/>
                </a:path>
                <a:path w="360680" h="360679">
                  <a:moveTo>
                    <a:pt x="346173" y="250277"/>
                  </a:moveTo>
                  <a:lnTo>
                    <a:pt x="14155" y="250277"/>
                  </a:lnTo>
                  <a:lnTo>
                    <a:pt x="20106" y="262946"/>
                  </a:lnTo>
                  <a:lnTo>
                    <a:pt x="26988" y="275055"/>
                  </a:lnTo>
                  <a:lnTo>
                    <a:pt x="333340" y="275055"/>
                  </a:lnTo>
                  <a:lnTo>
                    <a:pt x="340222" y="262946"/>
                  </a:lnTo>
                  <a:lnTo>
                    <a:pt x="346173" y="250277"/>
                  </a:lnTo>
                  <a:close/>
                </a:path>
                <a:path w="360680" h="360679">
                  <a:moveTo>
                    <a:pt x="355093" y="223442"/>
                  </a:moveTo>
                  <a:lnTo>
                    <a:pt x="5234" y="223442"/>
                  </a:lnTo>
                  <a:lnTo>
                    <a:pt x="9183" y="237094"/>
                  </a:lnTo>
                  <a:lnTo>
                    <a:pt x="351145" y="237094"/>
                  </a:lnTo>
                  <a:lnTo>
                    <a:pt x="355093" y="223442"/>
                  </a:lnTo>
                  <a:close/>
                </a:path>
                <a:path w="360680" h="360679">
                  <a:moveTo>
                    <a:pt x="360328" y="180141"/>
                  </a:moveTo>
                  <a:lnTo>
                    <a:pt x="0" y="180141"/>
                  </a:lnTo>
                  <a:lnTo>
                    <a:pt x="597" y="194919"/>
                  </a:lnTo>
                  <a:lnTo>
                    <a:pt x="2357" y="209368"/>
                  </a:lnTo>
                  <a:lnTo>
                    <a:pt x="357970" y="209368"/>
                  </a:lnTo>
                  <a:lnTo>
                    <a:pt x="359731" y="194919"/>
                  </a:lnTo>
                  <a:lnTo>
                    <a:pt x="360328" y="180141"/>
                  </a:lnTo>
                  <a:close/>
                </a:path>
                <a:path w="360680" h="360679">
                  <a:moveTo>
                    <a:pt x="325573" y="73749"/>
                  </a:moveTo>
                  <a:lnTo>
                    <a:pt x="34756" y="73749"/>
                  </a:lnTo>
                  <a:lnTo>
                    <a:pt x="26988" y="85248"/>
                  </a:lnTo>
                  <a:lnTo>
                    <a:pt x="20106" y="97353"/>
                  </a:lnTo>
                  <a:lnTo>
                    <a:pt x="14155" y="110019"/>
                  </a:lnTo>
                  <a:lnTo>
                    <a:pt x="9183" y="123200"/>
                  </a:lnTo>
                  <a:lnTo>
                    <a:pt x="351145" y="123200"/>
                  </a:lnTo>
                  <a:lnTo>
                    <a:pt x="346173" y="110019"/>
                  </a:lnTo>
                  <a:lnTo>
                    <a:pt x="340222" y="97353"/>
                  </a:lnTo>
                  <a:lnTo>
                    <a:pt x="333340" y="85248"/>
                  </a:lnTo>
                  <a:lnTo>
                    <a:pt x="325573" y="73749"/>
                  </a:lnTo>
                  <a:close/>
                </a:path>
                <a:path w="360680" h="360679">
                  <a:moveTo>
                    <a:pt x="307567" y="52760"/>
                  </a:moveTo>
                  <a:lnTo>
                    <a:pt x="52762" y="52760"/>
                  </a:lnTo>
                  <a:lnTo>
                    <a:pt x="43362" y="62905"/>
                  </a:lnTo>
                  <a:lnTo>
                    <a:pt x="316966" y="62905"/>
                  </a:lnTo>
                  <a:lnTo>
                    <a:pt x="307567" y="52760"/>
                  </a:lnTo>
                  <a:close/>
                </a:path>
                <a:path w="360680" h="360679">
                  <a:moveTo>
                    <a:pt x="180172" y="0"/>
                  </a:moveTo>
                  <a:lnTo>
                    <a:pt x="136867" y="5235"/>
                  </a:lnTo>
                  <a:lnTo>
                    <a:pt x="97362" y="20106"/>
                  </a:lnTo>
                  <a:lnTo>
                    <a:pt x="62908" y="43361"/>
                  </a:lnTo>
                  <a:lnTo>
                    <a:pt x="297422" y="43361"/>
                  </a:lnTo>
                  <a:lnTo>
                    <a:pt x="262971" y="20106"/>
                  </a:lnTo>
                  <a:lnTo>
                    <a:pt x="223471" y="5235"/>
                  </a:lnTo>
                  <a:lnTo>
                    <a:pt x="18017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en-US" sz="2400">
                <a:solidFill>
                  <a:schemeClr val="tx2"/>
                </a:solidFill>
                <a:latin typeface="+mn-lt"/>
              </a:endParaRPr>
            </a:p>
          </p:txBody>
        </p:sp>
        <p:sp>
          <p:nvSpPr>
            <p:cNvPr id="38" name="object 38">
              <a:extLst>
                <a:ext uri="{FF2B5EF4-FFF2-40B4-BE49-F238E27FC236}">
                  <a16:creationId xmlns:a16="http://schemas.microsoft.com/office/drawing/2014/main" id="{CCF12209-51A6-4BA5-B89E-8B17C7098989}"/>
                </a:ext>
              </a:extLst>
            </p:cNvPr>
            <p:cNvSpPr>
              <a:spLocks/>
            </p:cNvSpPr>
            <p:nvPr/>
          </p:nvSpPr>
          <p:spPr bwMode="auto">
            <a:xfrm>
              <a:off x="511175" y="6167437"/>
              <a:ext cx="674688" cy="401638"/>
            </a:xfrm>
            <a:custGeom>
              <a:avLst/>
              <a:gdLst>
                <a:gd name="T0" fmla="*/ 167795 w 673735"/>
                <a:gd name="T1" fmla="*/ 0 h 401954"/>
                <a:gd name="T2" fmla="*/ 124757 w 673735"/>
                <a:gd name="T3" fmla="*/ 5571 h 401954"/>
                <a:gd name="T4" fmla="*/ 85859 w 673735"/>
                <a:gd name="T5" fmla="*/ 21332 h 401954"/>
                <a:gd name="T6" fmla="*/ 52534 w 673735"/>
                <a:gd name="T7" fmla="*/ 45852 h 401954"/>
                <a:gd name="T8" fmla="*/ 26211 w 673735"/>
                <a:gd name="T9" fmla="*/ 77703 h 401954"/>
                <a:gd name="T10" fmla="*/ 8323 w 673735"/>
                <a:gd name="T11" fmla="*/ 115454 h 401954"/>
                <a:gd name="T12" fmla="*/ 299 w 673735"/>
                <a:gd name="T13" fmla="*/ 157675 h 401954"/>
                <a:gd name="T14" fmla="*/ 0 w 673735"/>
                <a:gd name="T15" fmla="*/ 380553 h 401954"/>
                <a:gd name="T16" fmla="*/ 0 w 673735"/>
                <a:gd name="T17" fmla="*/ 387820 h 401954"/>
                <a:gd name="T18" fmla="*/ 630 w 673735"/>
                <a:gd name="T19" fmla="*/ 394940 h 401954"/>
                <a:gd name="T20" fmla="*/ 1530 w 673735"/>
                <a:gd name="T21" fmla="*/ 401956 h 401954"/>
                <a:gd name="T22" fmla="*/ 672132 w 673735"/>
                <a:gd name="T23" fmla="*/ 401956 h 401954"/>
                <a:gd name="T24" fmla="*/ 673041 w 673735"/>
                <a:gd name="T25" fmla="*/ 394940 h 401954"/>
                <a:gd name="T26" fmla="*/ 673671 w 673735"/>
                <a:gd name="T27" fmla="*/ 387820 h 401954"/>
                <a:gd name="T28" fmla="*/ 673671 w 673735"/>
                <a:gd name="T29" fmla="*/ 167785 h 401954"/>
                <a:gd name="T30" fmla="*/ 668098 w 673735"/>
                <a:gd name="T31" fmla="*/ 124745 h 401954"/>
                <a:gd name="T32" fmla="*/ 652334 w 673735"/>
                <a:gd name="T33" fmla="*/ 85849 h 401954"/>
                <a:gd name="T34" fmla="*/ 627808 w 673735"/>
                <a:gd name="T35" fmla="*/ 52527 h 401954"/>
                <a:gd name="T36" fmla="*/ 595954 w 673735"/>
                <a:gd name="T37" fmla="*/ 26208 h 401954"/>
                <a:gd name="T38" fmla="*/ 558202 w 673735"/>
                <a:gd name="T39" fmla="*/ 8322 h 401954"/>
                <a:gd name="T40" fmla="*/ 515982 w 673735"/>
                <a:gd name="T41" fmla="*/ 299 h 401954"/>
                <a:gd name="T42" fmla="*/ 167795 w 673735"/>
                <a:gd name="T43" fmla="*/ 0 h 4019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673735" h="401954">
                  <a:moveTo>
                    <a:pt x="167795" y="0"/>
                  </a:moveTo>
                  <a:lnTo>
                    <a:pt x="124757" y="5571"/>
                  </a:lnTo>
                  <a:lnTo>
                    <a:pt x="85859" y="21332"/>
                  </a:lnTo>
                  <a:lnTo>
                    <a:pt x="52534" y="45852"/>
                  </a:lnTo>
                  <a:lnTo>
                    <a:pt x="26211" y="77703"/>
                  </a:lnTo>
                  <a:lnTo>
                    <a:pt x="8323" y="115454"/>
                  </a:lnTo>
                  <a:lnTo>
                    <a:pt x="299" y="157675"/>
                  </a:lnTo>
                  <a:lnTo>
                    <a:pt x="0" y="380553"/>
                  </a:lnTo>
                  <a:lnTo>
                    <a:pt x="0" y="387820"/>
                  </a:lnTo>
                  <a:lnTo>
                    <a:pt x="630" y="394940"/>
                  </a:lnTo>
                  <a:lnTo>
                    <a:pt x="1530" y="401956"/>
                  </a:lnTo>
                  <a:lnTo>
                    <a:pt x="672132" y="401956"/>
                  </a:lnTo>
                  <a:lnTo>
                    <a:pt x="673041" y="394940"/>
                  </a:lnTo>
                  <a:lnTo>
                    <a:pt x="673671" y="387820"/>
                  </a:lnTo>
                  <a:lnTo>
                    <a:pt x="673671" y="167785"/>
                  </a:lnTo>
                  <a:lnTo>
                    <a:pt x="668098" y="124745"/>
                  </a:lnTo>
                  <a:lnTo>
                    <a:pt x="652334" y="85849"/>
                  </a:lnTo>
                  <a:lnTo>
                    <a:pt x="627808" y="52527"/>
                  </a:lnTo>
                  <a:lnTo>
                    <a:pt x="595954" y="26208"/>
                  </a:lnTo>
                  <a:lnTo>
                    <a:pt x="558202" y="8322"/>
                  </a:lnTo>
                  <a:lnTo>
                    <a:pt x="515982" y="299"/>
                  </a:lnTo>
                  <a:lnTo>
                    <a:pt x="16779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en-US" sz="2400">
                <a:solidFill>
                  <a:schemeClr val="tx2"/>
                </a:solidFill>
                <a:latin typeface="+mn-lt"/>
              </a:endParaRPr>
            </a:p>
          </p:txBody>
        </p:sp>
        <p:sp>
          <p:nvSpPr>
            <p:cNvPr id="39" name="object 39">
              <a:extLst>
                <a:ext uri="{FF2B5EF4-FFF2-40B4-BE49-F238E27FC236}">
                  <a16:creationId xmlns:a16="http://schemas.microsoft.com/office/drawing/2014/main" id="{027EB498-CCC5-443A-9191-B9F447DEEB1E}"/>
                </a:ext>
              </a:extLst>
            </p:cNvPr>
            <p:cNvSpPr>
              <a:spLocks/>
            </p:cNvSpPr>
            <p:nvPr/>
          </p:nvSpPr>
          <p:spPr bwMode="auto">
            <a:xfrm>
              <a:off x="812800" y="5607050"/>
              <a:ext cx="71438" cy="962025"/>
            </a:xfrm>
            <a:custGeom>
              <a:avLst/>
              <a:gdLst>
                <a:gd name="T0" fmla="*/ 0 w 70484"/>
                <a:gd name="T1" fmla="*/ 961210 h 961390"/>
                <a:gd name="T2" fmla="*/ 70163 w 70484"/>
                <a:gd name="T3" fmla="*/ 961210 h 961390"/>
                <a:gd name="T4" fmla="*/ 70163 w 70484"/>
                <a:gd name="T5" fmla="*/ 0 h 961390"/>
                <a:gd name="T6" fmla="*/ 0 w 70484"/>
                <a:gd name="T7" fmla="*/ 0 h 961390"/>
                <a:gd name="T8" fmla="*/ 0 w 70484"/>
                <a:gd name="T9" fmla="*/ 961210 h 961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484" h="961390">
                  <a:moveTo>
                    <a:pt x="0" y="961210"/>
                  </a:moveTo>
                  <a:lnTo>
                    <a:pt x="70163" y="961210"/>
                  </a:lnTo>
                  <a:lnTo>
                    <a:pt x="70163" y="0"/>
                  </a:lnTo>
                  <a:lnTo>
                    <a:pt x="0" y="0"/>
                  </a:lnTo>
                  <a:lnTo>
                    <a:pt x="0" y="9612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en-US" sz="2400">
                <a:solidFill>
                  <a:schemeClr val="tx2"/>
                </a:solidFill>
                <a:latin typeface="+mn-lt"/>
              </a:endParaRPr>
            </a:p>
          </p:txBody>
        </p:sp>
        <p:sp>
          <p:nvSpPr>
            <p:cNvPr id="40" name="object 40">
              <a:extLst>
                <a:ext uri="{FF2B5EF4-FFF2-40B4-BE49-F238E27FC236}">
                  <a16:creationId xmlns:a16="http://schemas.microsoft.com/office/drawing/2014/main" id="{DEC28DD9-6DA0-4A5C-8EF6-3A05102C9600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7588" y="5607050"/>
              <a:ext cx="69850" cy="962025"/>
            </a:xfrm>
            <a:custGeom>
              <a:avLst/>
              <a:gdLst>
                <a:gd name="T0" fmla="*/ 0 w 70484"/>
                <a:gd name="T1" fmla="*/ 961210 h 961390"/>
                <a:gd name="T2" fmla="*/ 70171 w 70484"/>
                <a:gd name="T3" fmla="*/ 961210 h 961390"/>
                <a:gd name="T4" fmla="*/ 70171 w 70484"/>
                <a:gd name="T5" fmla="*/ 0 h 961390"/>
                <a:gd name="T6" fmla="*/ 0 w 70484"/>
                <a:gd name="T7" fmla="*/ 0 h 961390"/>
                <a:gd name="T8" fmla="*/ 0 w 70484"/>
                <a:gd name="T9" fmla="*/ 961210 h 961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484" h="961390">
                  <a:moveTo>
                    <a:pt x="0" y="961210"/>
                  </a:moveTo>
                  <a:lnTo>
                    <a:pt x="70171" y="961210"/>
                  </a:lnTo>
                  <a:lnTo>
                    <a:pt x="70171" y="0"/>
                  </a:lnTo>
                  <a:lnTo>
                    <a:pt x="0" y="0"/>
                  </a:lnTo>
                  <a:lnTo>
                    <a:pt x="0" y="9612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en-US" sz="2400">
                <a:solidFill>
                  <a:schemeClr val="tx2"/>
                </a:solidFill>
                <a:latin typeface="+mn-lt"/>
              </a:endParaRPr>
            </a:p>
          </p:txBody>
        </p:sp>
        <p:sp>
          <p:nvSpPr>
            <p:cNvPr id="41" name="object 41">
              <a:extLst>
                <a:ext uri="{FF2B5EF4-FFF2-40B4-BE49-F238E27FC236}">
                  <a16:creationId xmlns:a16="http://schemas.microsoft.com/office/drawing/2014/main" id="{7B8F77B8-F7B1-49C0-9331-0A0D87A99605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2375" y="5607050"/>
              <a:ext cx="69850" cy="962025"/>
            </a:xfrm>
            <a:custGeom>
              <a:avLst/>
              <a:gdLst>
                <a:gd name="T0" fmla="*/ 0 w 70484"/>
                <a:gd name="T1" fmla="*/ 961210 h 961390"/>
                <a:gd name="T2" fmla="*/ 70171 w 70484"/>
                <a:gd name="T3" fmla="*/ 961210 h 961390"/>
                <a:gd name="T4" fmla="*/ 70171 w 70484"/>
                <a:gd name="T5" fmla="*/ 0 h 961390"/>
                <a:gd name="T6" fmla="*/ 0 w 70484"/>
                <a:gd name="T7" fmla="*/ 0 h 961390"/>
                <a:gd name="T8" fmla="*/ 0 w 70484"/>
                <a:gd name="T9" fmla="*/ 961210 h 961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484" h="961390">
                  <a:moveTo>
                    <a:pt x="0" y="961210"/>
                  </a:moveTo>
                  <a:lnTo>
                    <a:pt x="70171" y="961210"/>
                  </a:lnTo>
                  <a:lnTo>
                    <a:pt x="70171" y="0"/>
                  </a:lnTo>
                  <a:lnTo>
                    <a:pt x="0" y="0"/>
                  </a:lnTo>
                  <a:lnTo>
                    <a:pt x="0" y="9612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en-US" sz="2400">
                <a:solidFill>
                  <a:schemeClr val="tx2"/>
                </a:solidFill>
                <a:latin typeface="+mn-lt"/>
              </a:endParaRPr>
            </a:p>
          </p:txBody>
        </p:sp>
        <p:sp>
          <p:nvSpPr>
            <p:cNvPr id="42" name="object 42">
              <a:extLst>
                <a:ext uri="{FF2B5EF4-FFF2-40B4-BE49-F238E27FC236}">
                  <a16:creationId xmlns:a16="http://schemas.microsoft.com/office/drawing/2014/main" id="{B80B8030-573D-4D28-9405-0B25CAB32095}"/>
                </a:ext>
              </a:extLst>
            </p:cNvPr>
            <p:cNvSpPr>
              <a:spLocks/>
            </p:cNvSpPr>
            <p:nvPr/>
          </p:nvSpPr>
          <p:spPr bwMode="auto">
            <a:xfrm>
              <a:off x="608013" y="5607050"/>
              <a:ext cx="71437" cy="962025"/>
            </a:xfrm>
            <a:custGeom>
              <a:avLst/>
              <a:gdLst>
                <a:gd name="T0" fmla="*/ 0 w 70484"/>
                <a:gd name="T1" fmla="*/ 961210 h 961390"/>
                <a:gd name="T2" fmla="*/ 70171 w 70484"/>
                <a:gd name="T3" fmla="*/ 961210 h 961390"/>
                <a:gd name="T4" fmla="*/ 70171 w 70484"/>
                <a:gd name="T5" fmla="*/ 0 h 961390"/>
                <a:gd name="T6" fmla="*/ 0 w 70484"/>
                <a:gd name="T7" fmla="*/ 0 h 961390"/>
                <a:gd name="T8" fmla="*/ 0 w 70484"/>
                <a:gd name="T9" fmla="*/ 961210 h 961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484" h="961390">
                  <a:moveTo>
                    <a:pt x="0" y="961210"/>
                  </a:moveTo>
                  <a:lnTo>
                    <a:pt x="70171" y="961210"/>
                  </a:lnTo>
                  <a:lnTo>
                    <a:pt x="70171" y="0"/>
                  </a:lnTo>
                  <a:lnTo>
                    <a:pt x="0" y="0"/>
                  </a:lnTo>
                  <a:lnTo>
                    <a:pt x="0" y="9612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en-US" sz="2400">
                <a:solidFill>
                  <a:schemeClr val="tx2"/>
                </a:solidFill>
                <a:latin typeface="+mn-lt"/>
              </a:endParaRPr>
            </a:p>
          </p:txBody>
        </p:sp>
        <p:sp>
          <p:nvSpPr>
            <p:cNvPr id="43" name="object 43">
              <a:extLst>
                <a:ext uri="{FF2B5EF4-FFF2-40B4-BE49-F238E27FC236}">
                  <a16:creationId xmlns:a16="http://schemas.microsoft.com/office/drawing/2014/main" id="{9FB50FE5-5126-427B-B8BE-7F3B477FCC3F}"/>
                </a:ext>
              </a:extLst>
            </p:cNvPr>
            <p:cNvSpPr>
              <a:spLocks/>
            </p:cNvSpPr>
            <p:nvPr/>
          </p:nvSpPr>
          <p:spPr bwMode="auto">
            <a:xfrm>
              <a:off x="404813" y="5607050"/>
              <a:ext cx="69850" cy="962025"/>
            </a:xfrm>
            <a:custGeom>
              <a:avLst/>
              <a:gdLst>
                <a:gd name="T0" fmla="*/ 0 w 70484"/>
                <a:gd name="T1" fmla="*/ 961210 h 961390"/>
                <a:gd name="T2" fmla="*/ 70179 w 70484"/>
                <a:gd name="T3" fmla="*/ 961210 h 961390"/>
                <a:gd name="T4" fmla="*/ 70179 w 70484"/>
                <a:gd name="T5" fmla="*/ 0 h 961390"/>
                <a:gd name="T6" fmla="*/ 0 w 70484"/>
                <a:gd name="T7" fmla="*/ 0 h 961390"/>
                <a:gd name="T8" fmla="*/ 0 w 70484"/>
                <a:gd name="T9" fmla="*/ 961210 h 961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484" h="961390">
                  <a:moveTo>
                    <a:pt x="0" y="961210"/>
                  </a:moveTo>
                  <a:lnTo>
                    <a:pt x="70179" y="961210"/>
                  </a:lnTo>
                  <a:lnTo>
                    <a:pt x="70179" y="0"/>
                  </a:lnTo>
                  <a:lnTo>
                    <a:pt x="0" y="0"/>
                  </a:lnTo>
                  <a:lnTo>
                    <a:pt x="0" y="9612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en-US" sz="2400">
                <a:solidFill>
                  <a:schemeClr val="tx2"/>
                </a:solidFill>
                <a:latin typeface="+mn-lt"/>
              </a:endParaRPr>
            </a:p>
          </p:txBody>
        </p:sp>
      </p:grpSp>
      <p:sp>
        <p:nvSpPr>
          <p:cNvPr id="45" name="object 45">
            <a:extLst>
              <a:ext uri="{FF2B5EF4-FFF2-40B4-BE49-F238E27FC236}">
                <a16:creationId xmlns:a16="http://schemas.microsoft.com/office/drawing/2014/main" id="{57485CA8-7C00-45E9-BA31-35DB5301BA5E}"/>
              </a:ext>
            </a:extLst>
          </p:cNvPr>
          <p:cNvSpPr txBox="1"/>
          <p:nvPr/>
        </p:nvSpPr>
        <p:spPr>
          <a:xfrm>
            <a:off x="3946318" y="3516039"/>
            <a:ext cx="2090737" cy="1372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ts val="2200"/>
              </a:lnSpc>
            </a:pPr>
            <a:r>
              <a:rPr lang="en-US" altLang="en-US" sz="2400" b="1" dirty="0">
                <a:solidFill>
                  <a:schemeClr val="accent1"/>
                </a:solidFill>
                <a:latin typeface="+mn-lt"/>
                <a:cs typeface="Lucida Sans" panose="020B0604020202020204" pitchFamily="34" charset="0"/>
              </a:rPr>
              <a:t>MORE LIKELY</a:t>
            </a:r>
            <a:endParaRPr lang="en-US" altLang="en-US" sz="2400" dirty="0">
              <a:solidFill>
                <a:schemeClr val="accent1"/>
              </a:solidFill>
              <a:latin typeface="+mn-lt"/>
              <a:cs typeface="Lucida Sans" panose="020B0604020202020204" pitchFamily="34" charset="0"/>
            </a:endParaRPr>
          </a:p>
          <a:p>
            <a:pPr>
              <a:lnSpc>
                <a:spcPts val="2125"/>
              </a:lnSpc>
              <a:spcBef>
                <a:spcPts val="0"/>
              </a:spcBef>
            </a:pPr>
            <a:r>
              <a:rPr lang="en-US" altLang="en-US" sz="2400" dirty="0">
                <a:solidFill>
                  <a:schemeClr val="accent1"/>
                </a:solidFill>
                <a:latin typeface="+mn-lt"/>
              </a:rPr>
              <a:t>TO HAVE </a:t>
            </a:r>
            <a:r>
              <a:rPr lang="en-US" altLang="en-US" sz="2400" b="1" dirty="0">
                <a:solidFill>
                  <a:schemeClr val="accent1"/>
                </a:solidFill>
                <a:latin typeface="+mn-lt"/>
                <a:cs typeface="Lucida Sans" panose="020B0604020202020204" pitchFamily="34" charset="0"/>
              </a:rPr>
              <a:t>BEHAVIORAL PROBLEMS</a:t>
            </a:r>
            <a:endParaRPr lang="en-US" altLang="en-US" sz="2400" dirty="0">
              <a:solidFill>
                <a:schemeClr val="accent1"/>
              </a:solidFill>
              <a:latin typeface="+mn-lt"/>
              <a:cs typeface="Lucida Sans" panose="020B0604020202020204" pitchFamily="34" charset="0"/>
            </a:endParaRPr>
          </a:p>
        </p:txBody>
      </p:sp>
      <p:sp>
        <p:nvSpPr>
          <p:cNvPr id="46" name="object 46">
            <a:extLst>
              <a:ext uri="{FF2B5EF4-FFF2-40B4-BE49-F238E27FC236}">
                <a16:creationId xmlns:a16="http://schemas.microsoft.com/office/drawing/2014/main" id="{D8A09BE7-37B7-4BB1-8041-6EC27B931C06}"/>
              </a:ext>
            </a:extLst>
          </p:cNvPr>
          <p:cNvSpPr>
            <a:spLocks/>
          </p:cNvSpPr>
          <p:nvPr/>
        </p:nvSpPr>
        <p:spPr bwMode="auto">
          <a:xfrm>
            <a:off x="3047793" y="3656077"/>
            <a:ext cx="752475" cy="698500"/>
          </a:xfrm>
          <a:custGeom>
            <a:avLst/>
            <a:gdLst>
              <a:gd name="T0" fmla="*/ 409926 w 751840"/>
              <a:gd name="T1" fmla="*/ 543342 h 697229"/>
              <a:gd name="T2" fmla="*/ 600993 w 751840"/>
              <a:gd name="T3" fmla="*/ 692623 h 697229"/>
              <a:gd name="T4" fmla="*/ 624082 w 751840"/>
              <a:gd name="T5" fmla="*/ 697022 h 697229"/>
              <a:gd name="T6" fmla="*/ 683275 w 751840"/>
              <a:gd name="T7" fmla="*/ 684497 h 697229"/>
              <a:gd name="T8" fmla="*/ 728503 w 751840"/>
              <a:gd name="T9" fmla="*/ 614250 h 697229"/>
              <a:gd name="T10" fmla="*/ 297207 w 751840"/>
              <a:gd name="T11" fmla="*/ 263874 h 697229"/>
              <a:gd name="T12" fmla="*/ 208166 w 751840"/>
              <a:gd name="T13" fmla="*/ 294495 h 697229"/>
              <a:gd name="T14" fmla="*/ 0 w 751840"/>
              <a:gd name="T15" fmla="*/ 690960 h 697229"/>
              <a:gd name="T16" fmla="*/ 409926 w 751840"/>
              <a:gd name="T17" fmla="*/ 543342 h 697229"/>
              <a:gd name="T18" fmla="*/ 740137 w 751840"/>
              <a:gd name="T19" fmla="*/ 456077 h 697229"/>
              <a:gd name="T20" fmla="*/ 405730 w 751840"/>
              <a:gd name="T21" fmla="*/ 302260 h 697229"/>
              <a:gd name="T22" fmla="*/ 391449 w 751840"/>
              <a:gd name="T23" fmla="*/ 294103 h 697229"/>
              <a:gd name="T24" fmla="*/ 345459 w 751840"/>
              <a:gd name="T25" fmla="*/ 270706 h 697229"/>
              <a:gd name="T26" fmla="*/ 297207 w 751840"/>
              <a:gd name="T27" fmla="*/ 263874 h 697229"/>
              <a:gd name="T28" fmla="*/ 679462 w 751840"/>
              <a:gd name="T29" fmla="*/ 226932 h 697229"/>
              <a:gd name="T30" fmla="*/ 678741 w 751840"/>
              <a:gd name="T31" fmla="*/ 227016 h 697229"/>
              <a:gd name="T32" fmla="*/ 672999 w 751840"/>
              <a:gd name="T33" fmla="*/ 227309 h 697229"/>
              <a:gd name="T34" fmla="*/ 656271 w 751840"/>
              <a:gd name="T35" fmla="*/ 230995 h 697229"/>
              <a:gd name="T36" fmla="*/ 642036 w 751840"/>
              <a:gd name="T37" fmla="*/ 237843 h 697229"/>
              <a:gd name="T38" fmla="*/ 639934 w 751840"/>
              <a:gd name="T39" fmla="*/ 239225 h 697229"/>
              <a:gd name="T40" fmla="*/ 628833 w 751840"/>
              <a:gd name="T41" fmla="*/ 248461 h 697229"/>
              <a:gd name="T42" fmla="*/ 627459 w 751840"/>
              <a:gd name="T43" fmla="*/ 249864 h 697229"/>
              <a:gd name="T44" fmla="*/ 625765 w 751840"/>
              <a:gd name="T45" fmla="*/ 251769 h 697229"/>
              <a:gd name="T46" fmla="*/ 624318 w 751840"/>
              <a:gd name="T47" fmla="*/ 253487 h 697229"/>
              <a:gd name="T48" fmla="*/ 622305 w 751840"/>
              <a:gd name="T49" fmla="*/ 256041 h 697229"/>
              <a:gd name="T50" fmla="*/ 620841 w 751840"/>
              <a:gd name="T51" fmla="*/ 258157 h 697229"/>
              <a:gd name="T52" fmla="*/ 619736 w 751840"/>
              <a:gd name="T53" fmla="*/ 259727 h 697229"/>
              <a:gd name="T54" fmla="*/ 617880 w 751840"/>
              <a:gd name="T55" fmla="*/ 262848 h 697229"/>
              <a:gd name="T56" fmla="*/ 616783 w 751840"/>
              <a:gd name="T57" fmla="*/ 264816 h 697229"/>
              <a:gd name="T58" fmla="*/ 615876 w 751840"/>
              <a:gd name="T59" fmla="*/ 266470 h 697229"/>
              <a:gd name="T60" fmla="*/ 614739 w 751840"/>
              <a:gd name="T61" fmla="*/ 268942 h 697229"/>
              <a:gd name="T62" fmla="*/ 613830 w 751840"/>
              <a:gd name="T63" fmla="*/ 271036 h 697229"/>
              <a:gd name="T64" fmla="*/ 613078 w 751840"/>
              <a:gd name="T65" fmla="*/ 272753 h 697229"/>
              <a:gd name="T66" fmla="*/ 611727 w 751840"/>
              <a:gd name="T67" fmla="*/ 276795 h 697229"/>
              <a:gd name="T68" fmla="*/ 609839 w 751840"/>
              <a:gd name="T69" fmla="*/ 284020 h 697229"/>
              <a:gd name="T70" fmla="*/ 596488 w 751840"/>
              <a:gd name="T71" fmla="*/ 456077 h 697229"/>
              <a:gd name="T72" fmla="*/ 751334 w 751840"/>
              <a:gd name="T73" fmla="*/ 303852 h 697229"/>
              <a:gd name="T74" fmla="*/ 750864 w 751840"/>
              <a:gd name="T75" fmla="*/ 288814 h 697229"/>
              <a:gd name="T76" fmla="*/ 703226 w 751840"/>
              <a:gd name="T77" fmla="*/ 230932 h 697229"/>
              <a:gd name="T78" fmla="*/ 697867 w 751840"/>
              <a:gd name="T79" fmla="*/ 229257 h 697229"/>
              <a:gd name="T80" fmla="*/ 694743 w 751840"/>
              <a:gd name="T81" fmla="*/ 228587 h 697229"/>
              <a:gd name="T82" fmla="*/ 691109 w 751840"/>
              <a:gd name="T83" fmla="*/ 227833 h 697229"/>
              <a:gd name="T84" fmla="*/ 683346 w 751840"/>
              <a:gd name="T85" fmla="*/ 227016 h 697229"/>
              <a:gd name="T86" fmla="*/ 565938 w 751840"/>
              <a:gd name="T87" fmla="*/ 0 h 697229"/>
              <a:gd name="T88" fmla="*/ 482505 w 751840"/>
              <a:gd name="T89" fmla="*/ 21809 h 697229"/>
              <a:gd name="T90" fmla="*/ 424363 w 751840"/>
              <a:gd name="T91" fmla="*/ 79169 h 697229"/>
              <a:gd name="T92" fmla="*/ 403384 w 751840"/>
              <a:gd name="T93" fmla="*/ 145277 h 697229"/>
              <a:gd name="T94" fmla="*/ 412515 w 751840"/>
              <a:gd name="T95" fmla="*/ 206378 h 697229"/>
              <a:gd name="T96" fmla="*/ 456625 w 751840"/>
              <a:gd name="T97" fmla="*/ 276701 h 697229"/>
              <a:gd name="T98" fmla="*/ 527205 w 751840"/>
              <a:gd name="T99" fmla="*/ 313986 h 697229"/>
              <a:gd name="T100" fmla="*/ 563741 w 751840"/>
              <a:gd name="T101" fmla="*/ 317778 h 697229"/>
              <a:gd name="T102" fmla="*/ 567710 w 751840"/>
              <a:gd name="T103" fmla="*/ 317464 h 697229"/>
              <a:gd name="T104" fmla="*/ 587725 w 751840"/>
              <a:gd name="T105" fmla="*/ 237823 h 697229"/>
              <a:gd name="T106" fmla="*/ 653761 w 751840"/>
              <a:gd name="T107" fmla="*/ 191230 h 697229"/>
              <a:gd name="T108" fmla="*/ 715223 w 751840"/>
              <a:gd name="T109" fmla="*/ 188085 h 697229"/>
              <a:gd name="T110" fmla="*/ 720228 w 751840"/>
              <a:gd name="T111" fmla="*/ 169017 h 697229"/>
              <a:gd name="T112" fmla="*/ 717872 w 751840"/>
              <a:gd name="T113" fmla="*/ 137921 h 697229"/>
              <a:gd name="T114" fmla="*/ 684316 w 751840"/>
              <a:gd name="T115" fmla="*/ 59626 h 697229"/>
              <a:gd name="T116" fmla="*/ 620074 w 751840"/>
              <a:gd name="T117" fmla="*/ 11131 h 697229"/>
              <a:gd name="T118" fmla="*/ 565938 w 751840"/>
              <a:gd name="T119" fmla="*/ 0 h 697229"/>
              <a:gd name="T120" fmla="*/ 682521 w 751840"/>
              <a:gd name="T121" fmla="*/ 188085 h 697229"/>
              <a:gd name="T122" fmla="*/ 688010 w 751840"/>
              <a:gd name="T123" fmla="*/ 188379 h 697229"/>
              <a:gd name="T124" fmla="*/ 713012 w 751840"/>
              <a:gd name="T125" fmla="*/ 193284 h 6972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751840" h="697229">
                <a:moveTo>
                  <a:pt x="733719" y="543342"/>
                </a:moveTo>
                <a:lnTo>
                  <a:pt x="409926" y="543342"/>
                </a:lnTo>
                <a:lnTo>
                  <a:pt x="590283" y="687705"/>
                </a:lnTo>
                <a:lnTo>
                  <a:pt x="600993" y="692623"/>
                </a:lnTo>
                <a:lnTo>
                  <a:pt x="612318" y="695670"/>
                </a:lnTo>
                <a:lnTo>
                  <a:pt x="624082" y="697022"/>
                </a:lnTo>
                <a:lnTo>
                  <a:pt x="636106" y="696854"/>
                </a:lnTo>
                <a:lnTo>
                  <a:pt x="683275" y="684497"/>
                </a:lnTo>
                <a:lnTo>
                  <a:pt x="719142" y="652657"/>
                </a:lnTo>
                <a:lnTo>
                  <a:pt x="728503" y="614250"/>
                </a:lnTo>
                <a:lnTo>
                  <a:pt x="733719" y="543342"/>
                </a:lnTo>
                <a:close/>
              </a:path>
              <a:path w="751840" h="697229">
                <a:moveTo>
                  <a:pt x="297207" y="263874"/>
                </a:moveTo>
                <a:lnTo>
                  <a:pt x="250276" y="272217"/>
                </a:lnTo>
                <a:lnTo>
                  <a:pt x="208166" y="294495"/>
                </a:lnTo>
                <a:lnTo>
                  <a:pt x="174375" y="329468"/>
                </a:lnTo>
                <a:lnTo>
                  <a:pt x="0" y="690960"/>
                </a:lnTo>
                <a:lnTo>
                  <a:pt x="339648" y="690960"/>
                </a:lnTo>
                <a:lnTo>
                  <a:pt x="409926" y="543342"/>
                </a:lnTo>
                <a:lnTo>
                  <a:pt x="733719" y="543342"/>
                </a:lnTo>
                <a:lnTo>
                  <a:pt x="740137" y="456077"/>
                </a:lnTo>
                <a:lnTo>
                  <a:pt x="596488" y="456077"/>
                </a:lnTo>
                <a:lnTo>
                  <a:pt x="405730" y="302260"/>
                </a:lnTo>
                <a:lnTo>
                  <a:pt x="400044" y="298867"/>
                </a:lnTo>
                <a:lnTo>
                  <a:pt x="391449" y="294103"/>
                </a:lnTo>
                <a:lnTo>
                  <a:pt x="382853" y="288266"/>
                </a:lnTo>
                <a:lnTo>
                  <a:pt x="345459" y="270706"/>
                </a:lnTo>
                <a:lnTo>
                  <a:pt x="309283" y="264111"/>
                </a:lnTo>
                <a:lnTo>
                  <a:pt x="297207" y="263874"/>
                </a:lnTo>
                <a:close/>
              </a:path>
              <a:path w="751840" h="697229">
                <a:moveTo>
                  <a:pt x="681572" y="226932"/>
                </a:moveTo>
                <a:lnTo>
                  <a:pt x="679462" y="226932"/>
                </a:lnTo>
                <a:lnTo>
                  <a:pt x="679101" y="226995"/>
                </a:lnTo>
                <a:lnTo>
                  <a:pt x="678741" y="227016"/>
                </a:lnTo>
                <a:lnTo>
                  <a:pt x="677702" y="227016"/>
                </a:lnTo>
                <a:lnTo>
                  <a:pt x="672999" y="227309"/>
                </a:lnTo>
                <a:lnTo>
                  <a:pt x="657236" y="230681"/>
                </a:lnTo>
                <a:lnTo>
                  <a:pt x="656271" y="230995"/>
                </a:lnTo>
                <a:lnTo>
                  <a:pt x="643123" y="237194"/>
                </a:lnTo>
                <a:lnTo>
                  <a:pt x="642036" y="237843"/>
                </a:lnTo>
                <a:lnTo>
                  <a:pt x="640981" y="238513"/>
                </a:lnTo>
                <a:lnTo>
                  <a:pt x="639934" y="239225"/>
                </a:lnTo>
                <a:lnTo>
                  <a:pt x="639115" y="239770"/>
                </a:lnTo>
                <a:lnTo>
                  <a:pt x="628833" y="248461"/>
                </a:lnTo>
                <a:lnTo>
                  <a:pt x="628121" y="249131"/>
                </a:lnTo>
                <a:lnTo>
                  <a:pt x="627459" y="249864"/>
                </a:lnTo>
                <a:lnTo>
                  <a:pt x="626600" y="250785"/>
                </a:lnTo>
                <a:lnTo>
                  <a:pt x="625765" y="251769"/>
                </a:lnTo>
                <a:lnTo>
                  <a:pt x="624940" y="252733"/>
                </a:lnTo>
                <a:lnTo>
                  <a:pt x="624318" y="253487"/>
                </a:lnTo>
                <a:lnTo>
                  <a:pt x="623687" y="254220"/>
                </a:lnTo>
                <a:lnTo>
                  <a:pt x="622305" y="256041"/>
                </a:lnTo>
                <a:lnTo>
                  <a:pt x="621576" y="257089"/>
                </a:lnTo>
                <a:lnTo>
                  <a:pt x="620841" y="258157"/>
                </a:lnTo>
                <a:lnTo>
                  <a:pt x="620284" y="258952"/>
                </a:lnTo>
                <a:lnTo>
                  <a:pt x="619736" y="259727"/>
                </a:lnTo>
                <a:lnTo>
                  <a:pt x="618525" y="261675"/>
                </a:lnTo>
                <a:lnTo>
                  <a:pt x="617880" y="262848"/>
                </a:lnTo>
                <a:lnTo>
                  <a:pt x="617241" y="263978"/>
                </a:lnTo>
                <a:lnTo>
                  <a:pt x="616783" y="264816"/>
                </a:lnTo>
                <a:lnTo>
                  <a:pt x="616301" y="265633"/>
                </a:lnTo>
                <a:lnTo>
                  <a:pt x="615876" y="266470"/>
                </a:lnTo>
                <a:lnTo>
                  <a:pt x="615271" y="267685"/>
                </a:lnTo>
                <a:lnTo>
                  <a:pt x="614739" y="268942"/>
                </a:lnTo>
                <a:lnTo>
                  <a:pt x="614199" y="270177"/>
                </a:lnTo>
                <a:lnTo>
                  <a:pt x="613830" y="271036"/>
                </a:lnTo>
                <a:lnTo>
                  <a:pt x="613422" y="271894"/>
                </a:lnTo>
                <a:lnTo>
                  <a:pt x="613078" y="272753"/>
                </a:lnTo>
                <a:lnTo>
                  <a:pt x="612578" y="274072"/>
                </a:lnTo>
                <a:lnTo>
                  <a:pt x="611727" y="276795"/>
                </a:lnTo>
                <a:lnTo>
                  <a:pt x="611443" y="277653"/>
                </a:lnTo>
                <a:lnTo>
                  <a:pt x="609839" y="284020"/>
                </a:lnTo>
                <a:lnTo>
                  <a:pt x="609675" y="284753"/>
                </a:lnTo>
                <a:lnTo>
                  <a:pt x="596488" y="456077"/>
                </a:lnTo>
                <a:lnTo>
                  <a:pt x="740137" y="456077"/>
                </a:lnTo>
                <a:lnTo>
                  <a:pt x="751334" y="303852"/>
                </a:lnTo>
                <a:lnTo>
                  <a:pt x="751420" y="302502"/>
                </a:lnTo>
                <a:lnTo>
                  <a:pt x="750864" y="288814"/>
                </a:lnTo>
                <a:lnTo>
                  <a:pt x="735178" y="253119"/>
                </a:lnTo>
                <a:lnTo>
                  <a:pt x="703226" y="230932"/>
                </a:lnTo>
                <a:lnTo>
                  <a:pt x="700550" y="230011"/>
                </a:lnTo>
                <a:lnTo>
                  <a:pt x="697867" y="229257"/>
                </a:lnTo>
                <a:lnTo>
                  <a:pt x="695111" y="228650"/>
                </a:lnTo>
                <a:lnTo>
                  <a:pt x="694743" y="228587"/>
                </a:lnTo>
                <a:lnTo>
                  <a:pt x="694006" y="228419"/>
                </a:lnTo>
                <a:lnTo>
                  <a:pt x="691109" y="227833"/>
                </a:lnTo>
                <a:lnTo>
                  <a:pt x="688165" y="227372"/>
                </a:lnTo>
                <a:lnTo>
                  <a:pt x="683346" y="227016"/>
                </a:lnTo>
                <a:lnTo>
                  <a:pt x="681572" y="226932"/>
                </a:lnTo>
                <a:close/>
              </a:path>
              <a:path w="751840" h="697229">
                <a:moveTo>
                  <a:pt x="565938" y="0"/>
                </a:moveTo>
                <a:lnTo>
                  <a:pt x="521766" y="5694"/>
                </a:lnTo>
                <a:lnTo>
                  <a:pt x="482505" y="21809"/>
                </a:lnTo>
                <a:lnTo>
                  <a:pt x="449566" y="46811"/>
                </a:lnTo>
                <a:lnTo>
                  <a:pt x="424363" y="79169"/>
                </a:lnTo>
                <a:lnTo>
                  <a:pt x="408308" y="117347"/>
                </a:lnTo>
                <a:lnTo>
                  <a:pt x="403384" y="145277"/>
                </a:lnTo>
                <a:lnTo>
                  <a:pt x="403911" y="161444"/>
                </a:lnTo>
                <a:lnTo>
                  <a:pt x="412515" y="206378"/>
                </a:lnTo>
                <a:lnTo>
                  <a:pt x="430556" y="245146"/>
                </a:lnTo>
                <a:lnTo>
                  <a:pt x="456625" y="276701"/>
                </a:lnTo>
                <a:lnTo>
                  <a:pt x="489311" y="299997"/>
                </a:lnTo>
                <a:lnTo>
                  <a:pt x="527205" y="313986"/>
                </a:lnTo>
                <a:lnTo>
                  <a:pt x="561721" y="317778"/>
                </a:lnTo>
                <a:lnTo>
                  <a:pt x="563741" y="317778"/>
                </a:lnTo>
                <a:lnTo>
                  <a:pt x="565706" y="317547"/>
                </a:lnTo>
                <a:lnTo>
                  <a:pt x="567710" y="317464"/>
                </a:lnTo>
                <a:lnTo>
                  <a:pt x="571680" y="276246"/>
                </a:lnTo>
                <a:lnTo>
                  <a:pt x="587725" y="237823"/>
                </a:lnTo>
                <a:lnTo>
                  <a:pt x="616223" y="208426"/>
                </a:lnTo>
                <a:lnTo>
                  <a:pt x="653761" y="191230"/>
                </a:lnTo>
                <a:lnTo>
                  <a:pt x="682521" y="188085"/>
                </a:lnTo>
                <a:lnTo>
                  <a:pt x="715223" y="188085"/>
                </a:lnTo>
                <a:lnTo>
                  <a:pt x="717981" y="181598"/>
                </a:lnTo>
                <a:lnTo>
                  <a:pt x="720228" y="169017"/>
                </a:lnTo>
                <a:lnTo>
                  <a:pt x="719664" y="153208"/>
                </a:lnTo>
                <a:lnTo>
                  <a:pt x="717872" y="137921"/>
                </a:lnTo>
                <a:lnTo>
                  <a:pt x="705657" y="95636"/>
                </a:lnTo>
                <a:lnTo>
                  <a:pt x="684316" y="59626"/>
                </a:lnTo>
                <a:lnTo>
                  <a:pt x="655304" y="31066"/>
                </a:lnTo>
                <a:lnTo>
                  <a:pt x="620074" y="11131"/>
                </a:lnTo>
                <a:lnTo>
                  <a:pt x="580078" y="997"/>
                </a:lnTo>
                <a:lnTo>
                  <a:pt x="565938" y="0"/>
                </a:lnTo>
                <a:close/>
              </a:path>
              <a:path w="751840" h="697229">
                <a:moveTo>
                  <a:pt x="715223" y="188085"/>
                </a:moveTo>
                <a:lnTo>
                  <a:pt x="682521" y="188085"/>
                </a:lnTo>
                <a:lnTo>
                  <a:pt x="685254" y="188190"/>
                </a:lnTo>
                <a:lnTo>
                  <a:pt x="688010" y="188379"/>
                </a:lnTo>
                <a:lnTo>
                  <a:pt x="700780" y="190117"/>
                </a:lnTo>
                <a:lnTo>
                  <a:pt x="713012" y="193284"/>
                </a:lnTo>
                <a:lnTo>
                  <a:pt x="715223" y="188085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</p:spPr>
        <p:txBody>
          <a:bodyPr lIns="0" tIns="0" rIns="0" bIns="0"/>
          <a:lstStyle/>
          <a:p>
            <a:endParaRPr lang="en-US" sz="2400">
              <a:solidFill>
                <a:schemeClr val="tx2"/>
              </a:solidFill>
              <a:latin typeface="+mn-lt"/>
            </a:endParaRPr>
          </a:p>
        </p:txBody>
      </p:sp>
      <p:sp>
        <p:nvSpPr>
          <p:cNvPr id="48" name="object 48">
            <a:extLst>
              <a:ext uri="{FF2B5EF4-FFF2-40B4-BE49-F238E27FC236}">
                <a16:creationId xmlns:a16="http://schemas.microsoft.com/office/drawing/2014/main" id="{3638930E-EAAF-4F0B-BECA-D26D840BF82E}"/>
              </a:ext>
            </a:extLst>
          </p:cNvPr>
          <p:cNvSpPr txBox="1"/>
          <p:nvPr/>
        </p:nvSpPr>
        <p:spPr>
          <a:xfrm>
            <a:off x="6806868" y="4867917"/>
            <a:ext cx="1525588" cy="123110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12700" indent="5778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indent="0" algn="ctr">
              <a:lnSpc>
                <a:spcPts val="2400"/>
              </a:lnSpc>
            </a:pPr>
            <a:r>
              <a:rPr lang="en-US" altLang="en-US" sz="2400" b="1" dirty="0">
                <a:solidFill>
                  <a:schemeClr val="accent1"/>
                </a:solidFill>
                <a:latin typeface="+mn-lt"/>
                <a:cs typeface="Lucida Sans" panose="020B0604020202020204" pitchFamily="34" charset="0"/>
              </a:rPr>
              <a:t>MORE </a:t>
            </a:r>
            <a:r>
              <a:rPr lang="en-US" altLang="en-US" sz="2400" dirty="0">
                <a:solidFill>
                  <a:schemeClr val="accent1"/>
                </a:solidFill>
                <a:latin typeface="+mn-lt"/>
              </a:rPr>
              <a:t>LIKELY TO </a:t>
            </a:r>
            <a:r>
              <a:rPr lang="en-US" altLang="en-US" sz="2400" b="1" dirty="0">
                <a:solidFill>
                  <a:schemeClr val="accent1"/>
                </a:solidFill>
                <a:latin typeface="+mn-lt"/>
                <a:cs typeface="Lucida Sans" panose="020B0604020202020204" pitchFamily="34" charset="0"/>
              </a:rPr>
              <a:t>COMMIT CRIME</a:t>
            </a:r>
            <a:endParaRPr lang="en-US" altLang="en-US" sz="2400" dirty="0">
              <a:solidFill>
                <a:schemeClr val="accent1"/>
              </a:solidFill>
              <a:latin typeface="+mn-lt"/>
              <a:cs typeface="Lucida Sans" panose="020B0604020202020204" pitchFamily="34" charset="0"/>
            </a:endParaRPr>
          </a:p>
        </p:txBody>
      </p:sp>
      <p:sp>
        <p:nvSpPr>
          <p:cNvPr id="49" name="object 49">
            <a:extLst>
              <a:ext uri="{FF2B5EF4-FFF2-40B4-BE49-F238E27FC236}">
                <a16:creationId xmlns:a16="http://schemas.microsoft.com/office/drawing/2014/main" id="{671D4F59-8144-427B-9938-66BA2032E1C3}"/>
              </a:ext>
            </a:extLst>
          </p:cNvPr>
          <p:cNvSpPr>
            <a:spLocks/>
          </p:cNvSpPr>
          <p:nvPr/>
        </p:nvSpPr>
        <p:spPr bwMode="auto">
          <a:xfrm>
            <a:off x="5859131" y="4994917"/>
            <a:ext cx="1025525" cy="1168400"/>
          </a:xfrm>
          <a:custGeom>
            <a:avLst/>
            <a:gdLst>
              <a:gd name="T0" fmla="*/ 157133 w 1025525"/>
              <a:gd name="T1" fmla="*/ 762280 h 1169034"/>
              <a:gd name="T2" fmla="*/ 172180 w 1025525"/>
              <a:gd name="T3" fmla="*/ 852330 h 1169034"/>
              <a:gd name="T4" fmla="*/ 178268 w 1025525"/>
              <a:gd name="T5" fmla="*/ 904684 h 1169034"/>
              <a:gd name="T6" fmla="*/ 187643 w 1025525"/>
              <a:gd name="T7" fmla="*/ 982169 h 1169034"/>
              <a:gd name="T8" fmla="*/ 218433 w 1025525"/>
              <a:gd name="T9" fmla="*/ 1109913 h 1169034"/>
              <a:gd name="T10" fmla="*/ 253596 w 1025525"/>
              <a:gd name="T11" fmla="*/ 1164362 h 1169034"/>
              <a:gd name="T12" fmla="*/ 318577 w 1025525"/>
              <a:gd name="T13" fmla="*/ 1160174 h 1169034"/>
              <a:gd name="T14" fmla="*/ 425260 w 1025525"/>
              <a:gd name="T15" fmla="*/ 1120384 h 1169034"/>
              <a:gd name="T16" fmla="*/ 491202 w 1025525"/>
              <a:gd name="T17" fmla="*/ 1091066 h 1169034"/>
              <a:gd name="T18" fmla="*/ 518838 w 1025525"/>
              <a:gd name="T19" fmla="*/ 1074312 h 1169034"/>
              <a:gd name="T20" fmla="*/ 513057 w 1025525"/>
              <a:gd name="T21" fmla="*/ 1042900 h 1169034"/>
              <a:gd name="T22" fmla="*/ 513439 w 1025525"/>
              <a:gd name="T23" fmla="*/ 1021958 h 1169034"/>
              <a:gd name="T24" fmla="*/ 490563 w 1025525"/>
              <a:gd name="T25" fmla="*/ 963321 h 1169034"/>
              <a:gd name="T26" fmla="*/ 466952 w 1025525"/>
              <a:gd name="T27" fmla="*/ 890025 h 1169034"/>
              <a:gd name="T28" fmla="*/ 446398 w 1025525"/>
              <a:gd name="T29" fmla="*/ 749715 h 1169034"/>
              <a:gd name="T30" fmla="*/ 475605 w 1025525"/>
              <a:gd name="T31" fmla="*/ 716208 h 1169034"/>
              <a:gd name="T32" fmla="*/ 19635 w 1025525"/>
              <a:gd name="T33" fmla="*/ 510979 h 1169034"/>
              <a:gd name="T34" fmla="*/ 17171 w 1025525"/>
              <a:gd name="T35" fmla="*/ 559145 h 1169034"/>
              <a:gd name="T36" fmla="*/ 43357 w 1025525"/>
              <a:gd name="T37" fmla="*/ 592652 h 1169034"/>
              <a:gd name="T38" fmla="*/ 29353 w 1025525"/>
              <a:gd name="T39" fmla="*/ 697360 h 1169034"/>
              <a:gd name="T40" fmla="*/ 43465 w 1025525"/>
              <a:gd name="T41" fmla="*/ 726679 h 1169034"/>
              <a:gd name="T42" fmla="*/ 487709 w 1025525"/>
              <a:gd name="T43" fmla="*/ 712020 h 1169034"/>
              <a:gd name="T44" fmla="*/ 554484 w 1025525"/>
              <a:gd name="T45" fmla="*/ 691078 h 1169034"/>
              <a:gd name="T46" fmla="*/ 403670 w 1025525"/>
              <a:gd name="T47" fmla="*/ 634535 h 1169034"/>
              <a:gd name="T48" fmla="*/ 461046 w 1025525"/>
              <a:gd name="T49" fmla="*/ 559145 h 1169034"/>
              <a:gd name="T50" fmla="*/ 18783 w 1025525"/>
              <a:gd name="T51" fmla="*/ 542391 h 1169034"/>
              <a:gd name="T52" fmla="*/ 497166 w 1025525"/>
              <a:gd name="T53" fmla="*/ 523544 h 1169034"/>
              <a:gd name="T54" fmla="*/ 596143 w 1025525"/>
              <a:gd name="T55" fmla="*/ 485849 h 1169034"/>
              <a:gd name="T56" fmla="*/ 655231 w 1025525"/>
              <a:gd name="T57" fmla="*/ 571710 h 1169034"/>
              <a:gd name="T58" fmla="*/ 569937 w 1025525"/>
              <a:gd name="T59" fmla="*/ 663854 h 1169034"/>
              <a:gd name="T60" fmla="*/ 481676 w 1025525"/>
              <a:gd name="T61" fmla="*/ 691078 h 1169034"/>
              <a:gd name="T62" fmla="*/ 594797 w 1025525"/>
              <a:gd name="T63" fmla="*/ 668042 h 1169034"/>
              <a:gd name="T64" fmla="*/ 643364 w 1025525"/>
              <a:gd name="T65" fmla="*/ 628253 h 1169034"/>
              <a:gd name="T66" fmla="*/ 692354 w 1025525"/>
              <a:gd name="T67" fmla="*/ 571710 h 1169034"/>
              <a:gd name="T68" fmla="*/ 658302 w 1025525"/>
              <a:gd name="T69" fmla="*/ 500508 h 1169034"/>
              <a:gd name="T70" fmla="*/ 469539 w 1025525"/>
              <a:gd name="T71" fmla="*/ 573804 h 1169034"/>
              <a:gd name="T72" fmla="*/ 580410 w 1025525"/>
              <a:gd name="T73" fmla="*/ 611499 h 1169034"/>
              <a:gd name="T74" fmla="*/ 498107 w 1025525"/>
              <a:gd name="T75" fmla="*/ 559145 h 1169034"/>
              <a:gd name="T76" fmla="*/ 34726 w 1025525"/>
              <a:gd name="T77" fmla="*/ 538203 h 1169034"/>
              <a:gd name="T78" fmla="*/ 490121 w 1025525"/>
              <a:gd name="T79" fmla="*/ 527732 h 1169034"/>
              <a:gd name="T80" fmla="*/ 94663 w 1025525"/>
              <a:gd name="T81" fmla="*/ 454436 h 1169034"/>
              <a:gd name="T82" fmla="*/ 45591 w 1025525"/>
              <a:gd name="T83" fmla="*/ 504696 h 1169034"/>
              <a:gd name="T84" fmla="*/ 569057 w 1025525"/>
              <a:gd name="T85" fmla="*/ 487943 h 1169034"/>
              <a:gd name="T86" fmla="*/ 658071 w 1025525"/>
              <a:gd name="T87" fmla="*/ 464907 h 1169034"/>
              <a:gd name="T88" fmla="*/ 370211 w 1025525"/>
              <a:gd name="T89" fmla="*/ 307844 h 1169034"/>
              <a:gd name="T90" fmla="*/ 709884 w 1025525"/>
              <a:gd name="T91" fmla="*/ 376951 h 1169034"/>
              <a:gd name="T92" fmla="*/ 819006 w 1025525"/>
              <a:gd name="T93" fmla="*/ 318314 h 1169034"/>
              <a:gd name="T94" fmla="*/ 877466 w 1025525"/>
              <a:gd name="T95" fmla="*/ 18847 h 1169034"/>
              <a:gd name="T96" fmla="*/ 372454 w 1025525"/>
              <a:gd name="T97" fmla="*/ 318314 h 1169034"/>
              <a:gd name="T98" fmla="*/ 1020625 w 1025525"/>
              <a:gd name="T99" fmla="*/ 192664 h 1169034"/>
              <a:gd name="T100" fmla="*/ 1010269 w 1025525"/>
              <a:gd name="T101" fmla="*/ 71202 h 1169034"/>
              <a:gd name="T102" fmla="*/ 927566 w 1025525"/>
              <a:gd name="T103" fmla="*/ 10470 h 1169034"/>
              <a:gd name="T104" fmla="*/ 935034 w 1025525"/>
              <a:gd name="T105" fmla="*/ 20941 h 11690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1025525" h="1169034">
                <a:moveTo>
                  <a:pt x="475605" y="716208"/>
                </a:moveTo>
                <a:lnTo>
                  <a:pt x="88704" y="716208"/>
                </a:lnTo>
                <a:lnTo>
                  <a:pt x="113399" y="720396"/>
                </a:lnTo>
                <a:lnTo>
                  <a:pt x="125070" y="726679"/>
                </a:lnTo>
                <a:lnTo>
                  <a:pt x="157133" y="762280"/>
                </a:lnTo>
                <a:lnTo>
                  <a:pt x="166245" y="802069"/>
                </a:lnTo>
                <a:lnTo>
                  <a:pt x="168060" y="814634"/>
                </a:lnTo>
                <a:lnTo>
                  <a:pt x="169633" y="827199"/>
                </a:lnTo>
                <a:lnTo>
                  <a:pt x="170996" y="839765"/>
                </a:lnTo>
                <a:lnTo>
                  <a:pt x="172180" y="852330"/>
                </a:lnTo>
                <a:lnTo>
                  <a:pt x="172903" y="858612"/>
                </a:lnTo>
                <a:lnTo>
                  <a:pt x="173912" y="866989"/>
                </a:lnTo>
                <a:lnTo>
                  <a:pt x="175168" y="877460"/>
                </a:lnTo>
                <a:lnTo>
                  <a:pt x="176633" y="890025"/>
                </a:lnTo>
                <a:lnTo>
                  <a:pt x="178268" y="904684"/>
                </a:lnTo>
                <a:lnTo>
                  <a:pt x="180034" y="919343"/>
                </a:lnTo>
                <a:lnTo>
                  <a:pt x="181894" y="934002"/>
                </a:lnTo>
                <a:lnTo>
                  <a:pt x="183807" y="950756"/>
                </a:lnTo>
                <a:lnTo>
                  <a:pt x="185737" y="965415"/>
                </a:lnTo>
                <a:lnTo>
                  <a:pt x="187643" y="982169"/>
                </a:lnTo>
                <a:lnTo>
                  <a:pt x="189489" y="996828"/>
                </a:lnTo>
                <a:lnTo>
                  <a:pt x="191234" y="1009393"/>
                </a:lnTo>
                <a:lnTo>
                  <a:pt x="192841" y="1021958"/>
                </a:lnTo>
                <a:lnTo>
                  <a:pt x="201769" y="1065936"/>
                </a:lnTo>
                <a:lnTo>
                  <a:pt x="218433" y="1109913"/>
                </a:lnTo>
                <a:lnTo>
                  <a:pt x="224688" y="1122478"/>
                </a:lnTo>
                <a:lnTo>
                  <a:pt x="230779" y="1135043"/>
                </a:lnTo>
                <a:lnTo>
                  <a:pt x="236400" y="1145514"/>
                </a:lnTo>
                <a:lnTo>
                  <a:pt x="241242" y="1151797"/>
                </a:lnTo>
                <a:lnTo>
                  <a:pt x="253596" y="1164362"/>
                </a:lnTo>
                <a:lnTo>
                  <a:pt x="264276" y="1168550"/>
                </a:lnTo>
                <a:lnTo>
                  <a:pt x="273934" y="1168550"/>
                </a:lnTo>
                <a:lnTo>
                  <a:pt x="284433" y="1164362"/>
                </a:lnTo>
                <a:lnTo>
                  <a:pt x="296134" y="1160174"/>
                </a:lnTo>
                <a:lnTo>
                  <a:pt x="318577" y="1160174"/>
                </a:lnTo>
                <a:lnTo>
                  <a:pt x="335644" y="1153891"/>
                </a:lnTo>
                <a:lnTo>
                  <a:pt x="361562" y="1145514"/>
                </a:lnTo>
                <a:lnTo>
                  <a:pt x="385063" y="1135043"/>
                </a:lnTo>
                <a:lnTo>
                  <a:pt x="406259" y="1126667"/>
                </a:lnTo>
                <a:lnTo>
                  <a:pt x="425260" y="1120384"/>
                </a:lnTo>
                <a:lnTo>
                  <a:pt x="442176" y="1112008"/>
                </a:lnTo>
                <a:lnTo>
                  <a:pt x="457117" y="1105725"/>
                </a:lnTo>
                <a:lnTo>
                  <a:pt x="470195" y="1101537"/>
                </a:lnTo>
                <a:lnTo>
                  <a:pt x="481520" y="1095254"/>
                </a:lnTo>
                <a:lnTo>
                  <a:pt x="491202" y="1091066"/>
                </a:lnTo>
                <a:lnTo>
                  <a:pt x="499352" y="1086877"/>
                </a:lnTo>
                <a:lnTo>
                  <a:pt x="506080" y="1082689"/>
                </a:lnTo>
                <a:lnTo>
                  <a:pt x="511496" y="1078501"/>
                </a:lnTo>
                <a:lnTo>
                  <a:pt x="515712" y="1076407"/>
                </a:lnTo>
                <a:lnTo>
                  <a:pt x="518838" y="1074312"/>
                </a:lnTo>
                <a:lnTo>
                  <a:pt x="520984" y="1072218"/>
                </a:lnTo>
                <a:lnTo>
                  <a:pt x="522261" y="1070124"/>
                </a:lnTo>
                <a:lnTo>
                  <a:pt x="522779" y="1068030"/>
                </a:lnTo>
                <a:lnTo>
                  <a:pt x="522649" y="1065936"/>
                </a:lnTo>
                <a:lnTo>
                  <a:pt x="513057" y="1042900"/>
                </a:lnTo>
                <a:lnTo>
                  <a:pt x="513319" y="1040806"/>
                </a:lnTo>
                <a:lnTo>
                  <a:pt x="513803" y="1040806"/>
                </a:lnTo>
                <a:lnTo>
                  <a:pt x="515379" y="1036617"/>
                </a:lnTo>
                <a:lnTo>
                  <a:pt x="515175" y="1030335"/>
                </a:lnTo>
                <a:lnTo>
                  <a:pt x="513439" y="1021958"/>
                </a:lnTo>
                <a:lnTo>
                  <a:pt x="510424" y="1011487"/>
                </a:lnTo>
                <a:lnTo>
                  <a:pt x="506378" y="1001016"/>
                </a:lnTo>
                <a:lnTo>
                  <a:pt x="501553" y="988451"/>
                </a:lnTo>
                <a:lnTo>
                  <a:pt x="496197" y="975886"/>
                </a:lnTo>
                <a:lnTo>
                  <a:pt x="490563" y="963321"/>
                </a:lnTo>
                <a:lnTo>
                  <a:pt x="484899" y="948662"/>
                </a:lnTo>
                <a:lnTo>
                  <a:pt x="479456" y="934002"/>
                </a:lnTo>
                <a:lnTo>
                  <a:pt x="474485" y="919343"/>
                </a:lnTo>
                <a:lnTo>
                  <a:pt x="470236" y="904684"/>
                </a:lnTo>
                <a:lnTo>
                  <a:pt x="466952" y="890025"/>
                </a:lnTo>
                <a:lnTo>
                  <a:pt x="460201" y="860706"/>
                </a:lnTo>
                <a:lnTo>
                  <a:pt x="451101" y="816729"/>
                </a:lnTo>
                <a:lnTo>
                  <a:pt x="445042" y="768562"/>
                </a:lnTo>
                <a:lnTo>
                  <a:pt x="445272" y="758092"/>
                </a:lnTo>
                <a:lnTo>
                  <a:pt x="446398" y="749715"/>
                </a:lnTo>
                <a:lnTo>
                  <a:pt x="448519" y="741338"/>
                </a:lnTo>
                <a:lnTo>
                  <a:pt x="451734" y="732961"/>
                </a:lnTo>
                <a:lnTo>
                  <a:pt x="462920" y="720396"/>
                </a:lnTo>
                <a:lnTo>
                  <a:pt x="462839" y="718302"/>
                </a:lnTo>
                <a:lnTo>
                  <a:pt x="475605" y="716208"/>
                </a:lnTo>
                <a:close/>
              </a:path>
              <a:path w="1025525" h="1169034">
                <a:moveTo>
                  <a:pt x="318577" y="1160174"/>
                </a:moveTo>
                <a:lnTo>
                  <a:pt x="296134" y="1160174"/>
                </a:lnTo>
                <a:lnTo>
                  <a:pt x="307199" y="1164362"/>
                </a:lnTo>
                <a:lnTo>
                  <a:pt x="318577" y="1160174"/>
                </a:lnTo>
                <a:close/>
              </a:path>
              <a:path w="1025525" h="1169034">
                <a:moveTo>
                  <a:pt x="19635" y="510979"/>
                </a:moveTo>
                <a:lnTo>
                  <a:pt x="5402" y="519355"/>
                </a:lnTo>
                <a:lnTo>
                  <a:pt x="0" y="529826"/>
                </a:lnTo>
                <a:lnTo>
                  <a:pt x="416" y="540297"/>
                </a:lnTo>
                <a:lnTo>
                  <a:pt x="7083" y="548674"/>
                </a:lnTo>
                <a:lnTo>
                  <a:pt x="17171" y="559145"/>
                </a:lnTo>
                <a:lnTo>
                  <a:pt x="28395" y="569616"/>
                </a:lnTo>
                <a:lnTo>
                  <a:pt x="38473" y="575898"/>
                </a:lnTo>
                <a:lnTo>
                  <a:pt x="43249" y="580087"/>
                </a:lnTo>
                <a:lnTo>
                  <a:pt x="43308" y="582181"/>
                </a:lnTo>
                <a:lnTo>
                  <a:pt x="43357" y="592652"/>
                </a:lnTo>
                <a:lnTo>
                  <a:pt x="43611" y="605217"/>
                </a:lnTo>
                <a:lnTo>
                  <a:pt x="44096" y="617782"/>
                </a:lnTo>
                <a:lnTo>
                  <a:pt x="44838" y="630347"/>
                </a:lnTo>
                <a:lnTo>
                  <a:pt x="45926" y="649194"/>
                </a:lnTo>
                <a:lnTo>
                  <a:pt x="29353" y="697360"/>
                </a:lnTo>
                <a:lnTo>
                  <a:pt x="11257" y="714114"/>
                </a:lnTo>
                <a:lnTo>
                  <a:pt x="11642" y="726679"/>
                </a:lnTo>
                <a:lnTo>
                  <a:pt x="18298" y="737150"/>
                </a:lnTo>
                <a:lnTo>
                  <a:pt x="31012" y="732961"/>
                </a:lnTo>
                <a:lnTo>
                  <a:pt x="43465" y="726679"/>
                </a:lnTo>
                <a:lnTo>
                  <a:pt x="55229" y="722491"/>
                </a:lnTo>
                <a:lnTo>
                  <a:pt x="65873" y="718302"/>
                </a:lnTo>
                <a:lnTo>
                  <a:pt x="76781" y="716208"/>
                </a:lnTo>
                <a:lnTo>
                  <a:pt x="475605" y="716208"/>
                </a:lnTo>
                <a:lnTo>
                  <a:pt x="487709" y="712020"/>
                </a:lnTo>
                <a:lnTo>
                  <a:pt x="498127" y="709926"/>
                </a:lnTo>
                <a:lnTo>
                  <a:pt x="509983" y="707831"/>
                </a:lnTo>
                <a:lnTo>
                  <a:pt x="535743" y="699455"/>
                </a:lnTo>
                <a:lnTo>
                  <a:pt x="548513" y="693172"/>
                </a:lnTo>
                <a:lnTo>
                  <a:pt x="554484" y="691078"/>
                </a:lnTo>
                <a:lnTo>
                  <a:pt x="470596" y="691078"/>
                </a:lnTo>
                <a:lnTo>
                  <a:pt x="431636" y="674325"/>
                </a:lnTo>
                <a:lnTo>
                  <a:pt x="409121" y="647100"/>
                </a:lnTo>
                <a:lnTo>
                  <a:pt x="408382" y="647100"/>
                </a:lnTo>
                <a:lnTo>
                  <a:pt x="403670" y="634535"/>
                </a:lnTo>
                <a:lnTo>
                  <a:pt x="400984" y="624064"/>
                </a:lnTo>
                <a:lnTo>
                  <a:pt x="400325" y="613593"/>
                </a:lnTo>
                <a:lnTo>
                  <a:pt x="401691" y="603122"/>
                </a:lnTo>
                <a:lnTo>
                  <a:pt x="427414" y="561239"/>
                </a:lnTo>
                <a:lnTo>
                  <a:pt x="461046" y="559145"/>
                </a:lnTo>
                <a:lnTo>
                  <a:pt x="498107" y="559145"/>
                </a:lnTo>
                <a:lnTo>
                  <a:pt x="496043" y="554956"/>
                </a:lnTo>
                <a:lnTo>
                  <a:pt x="493637" y="546580"/>
                </a:lnTo>
                <a:lnTo>
                  <a:pt x="23740" y="546580"/>
                </a:lnTo>
                <a:lnTo>
                  <a:pt x="18783" y="542391"/>
                </a:lnTo>
                <a:lnTo>
                  <a:pt x="17081" y="538203"/>
                </a:lnTo>
                <a:lnTo>
                  <a:pt x="15363" y="531920"/>
                </a:lnTo>
                <a:lnTo>
                  <a:pt x="17556" y="527732"/>
                </a:lnTo>
                <a:lnTo>
                  <a:pt x="26349" y="523544"/>
                </a:lnTo>
                <a:lnTo>
                  <a:pt x="497166" y="523544"/>
                </a:lnTo>
                <a:lnTo>
                  <a:pt x="514779" y="513073"/>
                </a:lnTo>
                <a:lnTo>
                  <a:pt x="29937" y="513073"/>
                </a:lnTo>
                <a:lnTo>
                  <a:pt x="19635" y="510979"/>
                </a:lnTo>
                <a:close/>
              </a:path>
              <a:path w="1025525" h="1169034">
                <a:moveTo>
                  <a:pt x="656279" y="485849"/>
                </a:moveTo>
                <a:lnTo>
                  <a:pt x="596143" y="485849"/>
                </a:lnTo>
                <a:lnTo>
                  <a:pt x="607769" y="490037"/>
                </a:lnTo>
                <a:lnTo>
                  <a:pt x="618162" y="494225"/>
                </a:lnTo>
                <a:lnTo>
                  <a:pt x="647873" y="529826"/>
                </a:lnTo>
                <a:lnTo>
                  <a:pt x="655555" y="561239"/>
                </a:lnTo>
                <a:lnTo>
                  <a:pt x="655231" y="571710"/>
                </a:lnTo>
                <a:lnTo>
                  <a:pt x="640601" y="607311"/>
                </a:lnTo>
                <a:lnTo>
                  <a:pt x="606592" y="640818"/>
                </a:lnTo>
                <a:lnTo>
                  <a:pt x="595367" y="647100"/>
                </a:lnTo>
                <a:lnTo>
                  <a:pt x="583135" y="655477"/>
                </a:lnTo>
                <a:lnTo>
                  <a:pt x="569937" y="663854"/>
                </a:lnTo>
                <a:lnTo>
                  <a:pt x="543193" y="676419"/>
                </a:lnTo>
                <a:lnTo>
                  <a:pt x="530202" y="680607"/>
                </a:lnTo>
                <a:lnTo>
                  <a:pt x="505175" y="688984"/>
                </a:lnTo>
                <a:lnTo>
                  <a:pt x="493215" y="688984"/>
                </a:lnTo>
                <a:lnTo>
                  <a:pt x="481676" y="691078"/>
                </a:lnTo>
                <a:lnTo>
                  <a:pt x="554484" y="691078"/>
                </a:lnTo>
                <a:lnTo>
                  <a:pt x="560455" y="688984"/>
                </a:lnTo>
                <a:lnTo>
                  <a:pt x="571836" y="682701"/>
                </a:lnTo>
                <a:lnTo>
                  <a:pt x="583355" y="674325"/>
                </a:lnTo>
                <a:lnTo>
                  <a:pt x="594797" y="668042"/>
                </a:lnTo>
                <a:lnTo>
                  <a:pt x="605949" y="659665"/>
                </a:lnTo>
                <a:lnTo>
                  <a:pt x="616596" y="651289"/>
                </a:lnTo>
                <a:lnTo>
                  <a:pt x="626523" y="645006"/>
                </a:lnTo>
                <a:lnTo>
                  <a:pt x="635517" y="636629"/>
                </a:lnTo>
                <a:lnTo>
                  <a:pt x="643364" y="628253"/>
                </a:lnTo>
                <a:lnTo>
                  <a:pt x="654736" y="617782"/>
                </a:lnTo>
                <a:lnTo>
                  <a:pt x="663654" y="607311"/>
                </a:lnTo>
                <a:lnTo>
                  <a:pt x="671086" y="598934"/>
                </a:lnTo>
                <a:lnTo>
                  <a:pt x="678006" y="590557"/>
                </a:lnTo>
                <a:lnTo>
                  <a:pt x="692354" y="571710"/>
                </a:lnTo>
                <a:lnTo>
                  <a:pt x="681454" y="550768"/>
                </a:lnTo>
                <a:lnTo>
                  <a:pt x="672779" y="534015"/>
                </a:lnTo>
                <a:lnTo>
                  <a:pt x="666170" y="521450"/>
                </a:lnTo>
                <a:lnTo>
                  <a:pt x="661414" y="510979"/>
                </a:lnTo>
                <a:lnTo>
                  <a:pt x="658302" y="500508"/>
                </a:lnTo>
                <a:lnTo>
                  <a:pt x="656622" y="492131"/>
                </a:lnTo>
                <a:lnTo>
                  <a:pt x="656279" y="485849"/>
                </a:lnTo>
                <a:close/>
              </a:path>
              <a:path w="1025525" h="1169034">
                <a:moveTo>
                  <a:pt x="498107" y="559145"/>
                </a:moveTo>
                <a:lnTo>
                  <a:pt x="461046" y="559145"/>
                </a:lnTo>
                <a:lnTo>
                  <a:pt x="469539" y="573804"/>
                </a:lnTo>
                <a:lnTo>
                  <a:pt x="498508" y="607311"/>
                </a:lnTo>
                <a:lnTo>
                  <a:pt x="560540" y="626158"/>
                </a:lnTo>
                <a:lnTo>
                  <a:pt x="585968" y="621970"/>
                </a:lnTo>
                <a:lnTo>
                  <a:pt x="587216" y="615688"/>
                </a:lnTo>
                <a:lnTo>
                  <a:pt x="580410" y="611499"/>
                </a:lnTo>
                <a:lnTo>
                  <a:pt x="560319" y="607311"/>
                </a:lnTo>
                <a:lnTo>
                  <a:pt x="544145" y="603122"/>
                </a:lnTo>
                <a:lnTo>
                  <a:pt x="506714" y="575898"/>
                </a:lnTo>
                <a:lnTo>
                  <a:pt x="501203" y="565427"/>
                </a:lnTo>
                <a:lnTo>
                  <a:pt x="498107" y="559145"/>
                </a:lnTo>
                <a:close/>
              </a:path>
              <a:path w="1025525" h="1169034">
                <a:moveTo>
                  <a:pt x="497166" y="523544"/>
                </a:moveTo>
                <a:lnTo>
                  <a:pt x="26349" y="523544"/>
                </a:lnTo>
                <a:lnTo>
                  <a:pt x="31283" y="527732"/>
                </a:lnTo>
                <a:lnTo>
                  <a:pt x="33000" y="531920"/>
                </a:lnTo>
                <a:lnTo>
                  <a:pt x="34726" y="538203"/>
                </a:lnTo>
                <a:lnTo>
                  <a:pt x="32517" y="542391"/>
                </a:lnTo>
                <a:lnTo>
                  <a:pt x="23740" y="546580"/>
                </a:lnTo>
                <a:lnTo>
                  <a:pt x="493637" y="546580"/>
                </a:lnTo>
                <a:lnTo>
                  <a:pt x="491232" y="538203"/>
                </a:lnTo>
                <a:lnTo>
                  <a:pt x="490121" y="527732"/>
                </a:lnTo>
                <a:lnTo>
                  <a:pt x="497166" y="523544"/>
                </a:lnTo>
                <a:close/>
              </a:path>
              <a:path w="1025525" h="1169034">
                <a:moveTo>
                  <a:pt x="117668" y="418835"/>
                </a:moveTo>
                <a:lnTo>
                  <a:pt x="107074" y="423023"/>
                </a:lnTo>
                <a:lnTo>
                  <a:pt x="90886" y="433494"/>
                </a:lnTo>
                <a:lnTo>
                  <a:pt x="94663" y="454436"/>
                </a:lnTo>
                <a:lnTo>
                  <a:pt x="64602" y="469095"/>
                </a:lnTo>
                <a:lnTo>
                  <a:pt x="60643" y="479566"/>
                </a:lnTo>
                <a:lnTo>
                  <a:pt x="56293" y="494225"/>
                </a:lnTo>
                <a:lnTo>
                  <a:pt x="52158" y="498414"/>
                </a:lnTo>
                <a:lnTo>
                  <a:pt x="45591" y="504696"/>
                </a:lnTo>
                <a:lnTo>
                  <a:pt x="39561" y="508885"/>
                </a:lnTo>
                <a:lnTo>
                  <a:pt x="29937" y="513073"/>
                </a:lnTo>
                <a:lnTo>
                  <a:pt x="514779" y="513073"/>
                </a:lnTo>
                <a:lnTo>
                  <a:pt x="553527" y="490037"/>
                </a:lnTo>
                <a:lnTo>
                  <a:pt x="569057" y="487943"/>
                </a:lnTo>
                <a:lnTo>
                  <a:pt x="583251" y="485849"/>
                </a:lnTo>
                <a:lnTo>
                  <a:pt x="656279" y="485849"/>
                </a:lnTo>
                <a:lnTo>
                  <a:pt x="656164" y="483754"/>
                </a:lnTo>
                <a:lnTo>
                  <a:pt x="656718" y="475378"/>
                </a:lnTo>
                <a:lnTo>
                  <a:pt x="658071" y="464907"/>
                </a:lnTo>
                <a:lnTo>
                  <a:pt x="661333" y="448153"/>
                </a:lnTo>
                <a:lnTo>
                  <a:pt x="665378" y="433494"/>
                </a:lnTo>
                <a:lnTo>
                  <a:pt x="133186" y="433494"/>
                </a:lnTo>
                <a:lnTo>
                  <a:pt x="117668" y="418835"/>
                </a:lnTo>
                <a:close/>
              </a:path>
              <a:path w="1025525" h="1169034">
                <a:moveTo>
                  <a:pt x="370211" y="307844"/>
                </a:moveTo>
                <a:lnTo>
                  <a:pt x="133186" y="433494"/>
                </a:lnTo>
                <a:lnTo>
                  <a:pt x="665378" y="433494"/>
                </a:lnTo>
                <a:lnTo>
                  <a:pt x="670274" y="420929"/>
                </a:lnTo>
                <a:lnTo>
                  <a:pt x="676087" y="410458"/>
                </a:lnTo>
                <a:lnTo>
                  <a:pt x="709884" y="376951"/>
                </a:lnTo>
                <a:lnTo>
                  <a:pt x="725943" y="368575"/>
                </a:lnTo>
                <a:lnTo>
                  <a:pt x="736949" y="362292"/>
                </a:lnTo>
                <a:lnTo>
                  <a:pt x="749576" y="356010"/>
                </a:lnTo>
                <a:lnTo>
                  <a:pt x="778601" y="339256"/>
                </a:lnTo>
                <a:lnTo>
                  <a:pt x="819006" y="318314"/>
                </a:lnTo>
                <a:lnTo>
                  <a:pt x="372454" y="318314"/>
                </a:lnTo>
                <a:lnTo>
                  <a:pt x="370211" y="307844"/>
                </a:lnTo>
                <a:close/>
              </a:path>
              <a:path w="1025525" h="1169034">
                <a:moveTo>
                  <a:pt x="890847" y="6282"/>
                </a:moveTo>
                <a:lnTo>
                  <a:pt x="884200" y="6282"/>
                </a:lnTo>
                <a:lnTo>
                  <a:pt x="877466" y="18847"/>
                </a:lnTo>
                <a:lnTo>
                  <a:pt x="878737" y="31412"/>
                </a:lnTo>
                <a:lnTo>
                  <a:pt x="870950" y="41883"/>
                </a:lnTo>
                <a:lnTo>
                  <a:pt x="498195" y="236642"/>
                </a:lnTo>
                <a:lnTo>
                  <a:pt x="499478" y="251301"/>
                </a:lnTo>
                <a:lnTo>
                  <a:pt x="372454" y="318314"/>
                </a:lnTo>
                <a:lnTo>
                  <a:pt x="819006" y="318314"/>
                </a:lnTo>
                <a:lnTo>
                  <a:pt x="876205" y="288996"/>
                </a:lnTo>
                <a:lnTo>
                  <a:pt x="949448" y="249207"/>
                </a:lnTo>
                <a:lnTo>
                  <a:pt x="941578" y="234547"/>
                </a:lnTo>
                <a:lnTo>
                  <a:pt x="1020625" y="192664"/>
                </a:lnTo>
                <a:lnTo>
                  <a:pt x="1024970" y="190570"/>
                </a:lnTo>
                <a:lnTo>
                  <a:pt x="1024692" y="188475"/>
                </a:lnTo>
                <a:lnTo>
                  <a:pt x="1022426" y="184287"/>
                </a:lnTo>
                <a:lnTo>
                  <a:pt x="973416" y="92143"/>
                </a:lnTo>
                <a:lnTo>
                  <a:pt x="1010269" y="71202"/>
                </a:lnTo>
                <a:lnTo>
                  <a:pt x="1016780" y="64919"/>
                </a:lnTo>
                <a:lnTo>
                  <a:pt x="993185" y="20941"/>
                </a:lnTo>
                <a:lnTo>
                  <a:pt x="935034" y="20941"/>
                </a:lnTo>
                <a:lnTo>
                  <a:pt x="929162" y="10470"/>
                </a:lnTo>
                <a:lnTo>
                  <a:pt x="927566" y="10470"/>
                </a:lnTo>
                <a:lnTo>
                  <a:pt x="903632" y="8376"/>
                </a:lnTo>
                <a:lnTo>
                  <a:pt x="890847" y="6282"/>
                </a:lnTo>
                <a:close/>
              </a:path>
              <a:path w="1025525" h="1169034">
                <a:moveTo>
                  <a:pt x="981950" y="0"/>
                </a:moveTo>
                <a:lnTo>
                  <a:pt x="972664" y="0"/>
                </a:lnTo>
                <a:lnTo>
                  <a:pt x="935034" y="20941"/>
                </a:lnTo>
                <a:lnTo>
                  <a:pt x="993185" y="20941"/>
                </a:lnTo>
                <a:lnTo>
                  <a:pt x="981950" y="0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</p:spPr>
        <p:txBody>
          <a:bodyPr lIns="0" tIns="0" rIns="0" bIns="0"/>
          <a:lstStyle/>
          <a:p>
            <a:endParaRPr lang="en-US" sz="2400">
              <a:solidFill>
                <a:schemeClr val="tx2"/>
              </a:solidFill>
              <a:latin typeface="+mn-lt"/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F7308EFB-B398-4FEE-907B-08C7F97ADFDD}"/>
              </a:ext>
            </a:extLst>
          </p:cNvPr>
          <p:cNvSpPr txBox="1"/>
          <p:nvPr/>
        </p:nvSpPr>
        <p:spPr>
          <a:xfrm>
            <a:off x="3429000" y="6095206"/>
            <a:ext cx="27622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National Fatherhood Initiative</a:t>
            </a:r>
          </a:p>
        </p:txBody>
      </p:sp>
      <p:sp>
        <p:nvSpPr>
          <p:cNvPr id="61" name="object 53">
            <a:extLst>
              <a:ext uri="{FF2B5EF4-FFF2-40B4-BE49-F238E27FC236}">
                <a16:creationId xmlns:a16="http://schemas.microsoft.com/office/drawing/2014/main" id="{336390E7-8286-4713-A77E-1B6357F41B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0339" y="3365339"/>
            <a:ext cx="2017713" cy="13465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marL="127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ts val="2125"/>
              </a:lnSpc>
            </a:pPr>
            <a:r>
              <a:rPr lang="en-US" altLang="en-US" sz="2400" b="1" dirty="0" err="1">
                <a:solidFill>
                  <a:schemeClr val="accent1"/>
                </a:solidFill>
                <a:latin typeface="+mn-lt"/>
                <a:cs typeface="Lucida Sans" panose="020B0602030504020204" pitchFamily="34" charset="0"/>
              </a:rPr>
              <a:t>2X</a:t>
            </a:r>
            <a:r>
              <a:rPr lang="en-US" altLang="en-US" sz="2400" b="1" dirty="0">
                <a:solidFill>
                  <a:schemeClr val="accent1"/>
                </a:solidFill>
                <a:latin typeface="+mn-lt"/>
                <a:cs typeface="Lucida Sans" panose="020B0602030504020204" pitchFamily="34" charset="0"/>
              </a:rPr>
              <a:t> MORE LIKELY</a:t>
            </a:r>
            <a:endParaRPr lang="en-US" altLang="en-US" sz="2400" dirty="0">
              <a:solidFill>
                <a:schemeClr val="accent1"/>
              </a:solidFill>
              <a:latin typeface="+mn-lt"/>
              <a:cs typeface="Lucida Sans" panose="020B0602030504020204" pitchFamily="34" charset="0"/>
            </a:endParaRPr>
          </a:p>
          <a:p>
            <a:pPr eaLnBrk="1" hangingPunct="1">
              <a:lnSpc>
                <a:spcPts val="1925"/>
              </a:lnSpc>
            </a:pPr>
            <a:r>
              <a:rPr lang="en-US" altLang="en-US" sz="2400" dirty="0">
                <a:solidFill>
                  <a:schemeClr val="accent1"/>
                </a:solidFill>
                <a:latin typeface="+mn-lt"/>
              </a:rPr>
              <a:t>TO DROP OUT</a:t>
            </a:r>
          </a:p>
          <a:p>
            <a:pPr eaLnBrk="1" hangingPunct="1">
              <a:lnSpc>
                <a:spcPts val="2225"/>
              </a:lnSpc>
            </a:pPr>
            <a:r>
              <a:rPr lang="en-US" altLang="en-US" sz="2400" b="1" dirty="0">
                <a:solidFill>
                  <a:schemeClr val="accent1"/>
                </a:solidFill>
                <a:latin typeface="+mn-lt"/>
                <a:cs typeface="Lucida Sans" panose="020B0602030504020204" pitchFamily="34" charset="0"/>
              </a:rPr>
              <a:t>OF HIGH SCHOOL</a:t>
            </a:r>
            <a:endParaRPr lang="en-US" altLang="en-US" sz="2400" dirty="0">
              <a:solidFill>
                <a:schemeClr val="accent1"/>
              </a:solidFill>
              <a:latin typeface="+mn-lt"/>
              <a:cs typeface="Lucida Sans" panose="020B0602030504020204" pitchFamily="34" charset="0"/>
            </a:endParaRPr>
          </a:p>
        </p:txBody>
      </p:sp>
      <p:grpSp>
        <p:nvGrpSpPr>
          <p:cNvPr id="58" name="Group 57">
            <a:extLst>
              <a:ext uri="{FF2B5EF4-FFF2-40B4-BE49-F238E27FC236}">
                <a16:creationId xmlns:a16="http://schemas.microsoft.com/office/drawing/2014/main" id="{A8EE74C0-0293-42E3-BC3B-9CDBA8D93A3E}"/>
              </a:ext>
            </a:extLst>
          </p:cNvPr>
          <p:cNvGrpSpPr/>
          <p:nvPr/>
        </p:nvGrpSpPr>
        <p:grpSpPr>
          <a:xfrm>
            <a:off x="2183089" y="3365661"/>
            <a:ext cx="831850" cy="465138"/>
            <a:chOff x="8007350" y="3683000"/>
            <a:chExt cx="831850" cy="465138"/>
          </a:xfrm>
          <a:solidFill>
            <a:srgbClr val="FF0000"/>
          </a:solidFill>
        </p:grpSpPr>
        <p:sp>
          <p:nvSpPr>
            <p:cNvPr id="62" name="object 54">
              <a:extLst>
                <a:ext uri="{FF2B5EF4-FFF2-40B4-BE49-F238E27FC236}">
                  <a16:creationId xmlns:a16="http://schemas.microsoft.com/office/drawing/2014/main" id="{31E4DBD2-0C3B-4E98-8FF5-F9DE9A72E482}"/>
                </a:ext>
              </a:extLst>
            </p:cNvPr>
            <p:cNvSpPr>
              <a:spLocks/>
            </p:cNvSpPr>
            <p:nvPr/>
          </p:nvSpPr>
          <p:spPr bwMode="auto">
            <a:xfrm>
              <a:off x="8007350" y="3683000"/>
              <a:ext cx="831850" cy="465138"/>
            </a:xfrm>
            <a:custGeom>
              <a:avLst/>
              <a:gdLst>
                <a:gd name="T0" fmla="*/ 0 w 831214"/>
                <a:gd name="T1" fmla="*/ 195552 h 466090"/>
                <a:gd name="T2" fmla="*/ 66729 w 831214"/>
                <a:gd name="T3" fmla="*/ 341657 h 466090"/>
                <a:gd name="T4" fmla="*/ 51139 w 831214"/>
                <a:gd name="T5" fmla="*/ 361900 h 466090"/>
                <a:gd name="T6" fmla="*/ 60974 w 831214"/>
                <a:gd name="T7" fmla="*/ 385409 h 466090"/>
                <a:gd name="T8" fmla="*/ 52020 w 831214"/>
                <a:gd name="T9" fmla="*/ 409216 h 466090"/>
                <a:gd name="T10" fmla="*/ 43286 w 831214"/>
                <a:gd name="T11" fmla="*/ 431052 h 466090"/>
                <a:gd name="T12" fmla="*/ 49756 w 831214"/>
                <a:gd name="T13" fmla="*/ 452479 h 466090"/>
                <a:gd name="T14" fmla="*/ 71052 w 831214"/>
                <a:gd name="T15" fmla="*/ 463155 h 466090"/>
                <a:gd name="T16" fmla="*/ 92794 w 831214"/>
                <a:gd name="T17" fmla="*/ 463894 h 466090"/>
                <a:gd name="T18" fmla="*/ 117770 w 831214"/>
                <a:gd name="T19" fmla="*/ 456369 h 466090"/>
                <a:gd name="T20" fmla="*/ 108715 w 831214"/>
                <a:gd name="T21" fmla="*/ 430702 h 466090"/>
                <a:gd name="T22" fmla="*/ 100193 w 831214"/>
                <a:gd name="T23" fmla="*/ 408794 h 466090"/>
                <a:gd name="T24" fmla="*/ 98534 w 831214"/>
                <a:gd name="T25" fmla="*/ 382262 h 466090"/>
                <a:gd name="T26" fmla="*/ 99224 w 831214"/>
                <a:gd name="T27" fmla="*/ 355533 h 466090"/>
                <a:gd name="T28" fmla="*/ 86136 w 831214"/>
                <a:gd name="T29" fmla="*/ 291498 h 466090"/>
                <a:gd name="T30" fmla="*/ 161248 w 831214"/>
                <a:gd name="T31" fmla="*/ 239732 h 466090"/>
                <a:gd name="T32" fmla="*/ 173111 w 831214"/>
                <a:gd name="T33" fmla="*/ 211831 h 466090"/>
                <a:gd name="T34" fmla="*/ 173949 w 831214"/>
                <a:gd name="T35" fmla="*/ 211497 h 466090"/>
                <a:gd name="T36" fmla="*/ 186312 w 831214"/>
                <a:gd name="T37" fmla="*/ 206778 h 466090"/>
                <a:gd name="T38" fmla="*/ 281684 w 831214"/>
                <a:gd name="T39" fmla="*/ 177342 h 466090"/>
                <a:gd name="T40" fmla="*/ 370013 w 831214"/>
                <a:gd name="T41" fmla="*/ 163411 h 466090"/>
                <a:gd name="T42" fmla="*/ 759054 w 831214"/>
                <a:gd name="T43" fmla="*/ 161503 h 466090"/>
                <a:gd name="T44" fmla="*/ 419814 w 831214"/>
                <a:gd name="T45" fmla="*/ 192159 h 466090"/>
                <a:gd name="T46" fmla="*/ 339606 w 831214"/>
                <a:gd name="T47" fmla="*/ 196834 h 466090"/>
                <a:gd name="T48" fmla="*/ 252434 w 831214"/>
                <a:gd name="T49" fmla="*/ 213536 h 466090"/>
                <a:gd name="T50" fmla="*/ 189709 w 831214"/>
                <a:gd name="T51" fmla="*/ 234110 h 466090"/>
                <a:gd name="T52" fmla="*/ 188578 w 831214"/>
                <a:gd name="T53" fmla="*/ 234549 h 466090"/>
                <a:gd name="T54" fmla="*/ 642816 w 831214"/>
                <a:gd name="T55" fmla="*/ 365314 h 466090"/>
                <a:gd name="T56" fmla="*/ 642335 w 831214"/>
                <a:gd name="T57" fmla="*/ 234257 h 466090"/>
                <a:gd name="T58" fmla="*/ 641329 w 831214"/>
                <a:gd name="T59" fmla="*/ 233880 h 466090"/>
                <a:gd name="T60" fmla="*/ 557068 w 831214"/>
                <a:gd name="T61" fmla="*/ 208102 h 466090"/>
                <a:gd name="T62" fmla="*/ 470823 w 831214"/>
                <a:gd name="T63" fmla="*/ 194616 h 466090"/>
                <a:gd name="T64" fmla="*/ 419814 w 831214"/>
                <a:gd name="T65" fmla="*/ 192159 h 466090"/>
                <a:gd name="T66" fmla="*/ 86136 w 831214"/>
                <a:gd name="T67" fmla="*/ 239732 h 466090"/>
                <a:gd name="T68" fmla="*/ 161248 w 831214"/>
                <a:gd name="T69" fmla="*/ 239732 h 466090"/>
                <a:gd name="T70" fmla="*/ 410287 w 831214"/>
                <a:gd name="T71" fmla="*/ 161503 h 466090"/>
                <a:gd name="T72" fmla="*/ 439160 w 831214"/>
                <a:gd name="T73" fmla="*/ 162008 h 466090"/>
                <a:gd name="T74" fmla="*/ 528003 w 831214"/>
                <a:gd name="T75" fmla="*/ 171533 h 466090"/>
                <a:gd name="T76" fmla="*/ 613249 w 831214"/>
                <a:gd name="T77" fmla="*/ 193453 h 466090"/>
                <a:gd name="T78" fmla="*/ 663670 w 831214"/>
                <a:gd name="T79" fmla="*/ 211455 h 466090"/>
                <a:gd name="T80" fmla="*/ 664445 w 831214"/>
                <a:gd name="T81" fmla="*/ 211749 h 466090"/>
                <a:gd name="T82" fmla="*/ 676245 w 831214"/>
                <a:gd name="T83" fmla="*/ 216492 h 466090"/>
                <a:gd name="T84" fmla="*/ 831396 w 831214"/>
                <a:gd name="T85" fmla="*/ 195531 h 466090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831214" h="466090">
                  <a:moveTo>
                    <a:pt x="415380" y="0"/>
                  </a:moveTo>
                  <a:lnTo>
                    <a:pt x="0" y="195952"/>
                  </a:lnTo>
                  <a:lnTo>
                    <a:pt x="66678" y="230275"/>
                  </a:lnTo>
                  <a:lnTo>
                    <a:pt x="66678" y="342356"/>
                  </a:lnTo>
                  <a:lnTo>
                    <a:pt x="56228" y="350335"/>
                  </a:lnTo>
                  <a:lnTo>
                    <a:pt x="51100" y="362641"/>
                  </a:lnTo>
                  <a:lnTo>
                    <a:pt x="53650" y="376930"/>
                  </a:lnTo>
                  <a:lnTo>
                    <a:pt x="60927" y="386198"/>
                  </a:lnTo>
                  <a:lnTo>
                    <a:pt x="56307" y="398706"/>
                  </a:lnTo>
                  <a:lnTo>
                    <a:pt x="51980" y="410054"/>
                  </a:lnTo>
                  <a:lnTo>
                    <a:pt x="47708" y="420908"/>
                  </a:lnTo>
                  <a:lnTo>
                    <a:pt x="43253" y="431934"/>
                  </a:lnTo>
                  <a:lnTo>
                    <a:pt x="38375" y="443798"/>
                  </a:lnTo>
                  <a:lnTo>
                    <a:pt x="49718" y="453405"/>
                  </a:lnTo>
                  <a:lnTo>
                    <a:pt x="60476" y="460103"/>
                  </a:lnTo>
                  <a:lnTo>
                    <a:pt x="70998" y="464103"/>
                  </a:lnTo>
                  <a:lnTo>
                    <a:pt x="81631" y="465613"/>
                  </a:lnTo>
                  <a:lnTo>
                    <a:pt x="92723" y="464843"/>
                  </a:lnTo>
                  <a:lnTo>
                    <a:pt x="104624" y="462004"/>
                  </a:lnTo>
                  <a:lnTo>
                    <a:pt x="117680" y="457303"/>
                  </a:lnTo>
                  <a:lnTo>
                    <a:pt x="112983" y="443635"/>
                  </a:lnTo>
                  <a:lnTo>
                    <a:pt x="108632" y="431584"/>
                  </a:lnTo>
                  <a:lnTo>
                    <a:pt x="104414" y="420474"/>
                  </a:lnTo>
                  <a:lnTo>
                    <a:pt x="100116" y="409631"/>
                  </a:lnTo>
                  <a:lnTo>
                    <a:pt x="95526" y="398377"/>
                  </a:lnTo>
                  <a:lnTo>
                    <a:pt x="98459" y="383044"/>
                  </a:lnTo>
                  <a:lnTo>
                    <a:pt x="101238" y="371937"/>
                  </a:lnTo>
                  <a:lnTo>
                    <a:pt x="99148" y="356261"/>
                  </a:lnTo>
                  <a:lnTo>
                    <a:pt x="92414" y="346238"/>
                  </a:lnTo>
                  <a:lnTo>
                    <a:pt x="86070" y="292095"/>
                  </a:lnTo>
                  <a:lnTo>
                    <a:pt x="86070" y="240223"/>
                  </a:lnTo>
                  <a:lnTo>
                    <a:pt x="161125" y="240223"/>
                  </a:lnTo>
                  <a:lnTo>
                    <a:pt x="161125" y="216998"/>
                  </a:lnTo>
                  <a:lnTo>
                    <a:pt x="172979" y="212265"/>
                  </a:lnTo>
                  <a:lnTo>
                    <a:pt x="173439" y="212098"/>
                  </a:lnTo>
                  <a:lnTo>
                    <a:pt x="173816" y="211930"/>
                  </a:lnTo>
                  <a:lnTo>
                    <a:pt x="174361" y="211742"/>
                  </a:lnTo>
                  <a:lnTo>
                    <a:pt x="186170" y="207201"/>
                  </a:lnTo>
                  <a:lnTo>
                    <a:pt x="233411" y="190871"/>
                  </a:lnTo>
                  <a:lnTo>
                    <a:pt x="281469" y="177705"/>
                  </a:lnTo>
                  <a:lnTo>
                    <a:pt x="331073" y="168190"/>
                  </a:lnTo>
                  <a:lnTo>
                    <a:pt x="369730" y="163745"/>
                  </a:lnTo>
                  <a:lnTo>
                    <a:pt x="409973" y="161834"/>
                  </a:lnTo>
                  <a:lnTo>
                    <a:pt x="758474" y="161834"/>
                  </a:lnTo>
                  <a:lnTo>
                    <a:pt x="415380" y="0"/>
                  </a:lnTo>
                  <a:close/>
                </a:path>
                <a:path w="831214" h="466090">
                  <a:moveTo>
                    <a:pt x="419493" y="192552"/>
                  </a:moveTo>
                  <a:lnTo>
                    <a:pt x="378779" y="193733"/>
                  </a:lnTo>
                  <a:lnTo>
                    <a:pt x="339346" y="197237"/>
                  </a:lnTo>
                  <a:lnTo>
                    <a:pt x="301180" y="202979"/>
                  </a:lnTo>
                  <a:lnTo>
                    <a:pt x="252241" y="213973"/>
                  </a:lnTo>
                  <a:lnTo>
                    <a:pt x="205503" y="228601"/>
                  </a:lnTo>
                  <a:lnTo>
                    <a:pt x="189564" y="234589"/>
                  </a:lnTo>
                  <a:lnTo>
                    <a:pt x="188999" y="234799"/>
                  </a:lnTo>
                  <a:lnTo>
                    <a:pt x="188434" y="235029"/>
                  </a:lnTo>
                  <a:lnTo>
                    <a:pt x="188434" y="366062"/>
                  </a:lnTo>
                  <a:lnTo>
                    <a:pt x="642325" y="366062"/>
                  </a:lnTo>
                  <a:lnTo>
                    <a:pt x="642325" y="234924"/>
                  </a:lnTo>
                  <a:lnTo>
                    <a:pt x="641844" y="234736"/>
                  </a:lnTo>
                  <a:lnTo>
                    <a:pt x="641341" y="234568"/>
                  </a:lnTo>
                  <a:lnTo>
                    <a:pt x="640839" y="234359"/>
                  </a:lnTo>
                  <a:lnTo>
                    <a:pt x="593507" y="218170"/>
                  </a:lnTo>
                  <a:lnTo>
                    <a:pt x="556642" y="208528"/>
                  </a:lnTo>
                  <a:lnTo>
                    <a:pt x="518731" y="201094"/>
                  </a:lnTo>
                  <a:lnTo>
                    <a:pt x="470463" y="195014"/>
                  </a:lnTo>
                  <a:lnTo>
                    <a:pt x="432354" y="192776"/>
                  </a:lnTo>
                  <a:lnTo>
                    <a:pt x="419493" y="192552"/>
                  </a:lnTo>
                  <a:close/>
                </a:path>
                <a:path w="831214" h="466090">
                  <a:moveTo>
                    <a:pt x="161125" y="240223"/>
                  </a:moveTo>
                  <a:lnTo>
                    <a:pt x="86070" y="240223"/>
                  </a:lnTo>
                  <a:lnTo>
                    <a:pt x="161125" y="278860"/>
                  </a:lnTo>
                  <a:lnTo>
                    <a:pt x="161125" y="240223"/>
                  </a:lnTo>
                  <a:close/>
                </a:path>
                <a:path w="831214" h="466090">
                  <a:moveTo>
                    <a:pt x="758474" y="161834"/>
                  </a:moveTo>
                  <a:lnTo>
                    <a:pt x="409973" y="161834"/>
                  </a:lnTo>
                  <a:lnTo>
                    <a:pt x="424640" y="161955"/>
                  </a:lnTo>
                  <a:lnTo>
                    <a:pt x="438824" y="162340"/>
                  </a:lnTo>
                  <a:lnTo>
                    <a:pt x="478839" y="165017"/>
                  </a:lnTo>
                  <a:lnTo>
                    <a:pt x="527599" y="171884"/>
                  </a:lnTo>
                  <a:lnTo>
                    <a:pt x="575349" y="182777"/>
                  </a:lnTo>
                  <a:lnTo>
                    <a:pt x="612780" y="193849"/>
                  </a:lnTo>
                  <a:lnTo>
                    <a:pt x="662744" y="211721"/>
                  </a:lnTo>
                  <a:lnTo>
                    <a:pt x="663163" y="211888"/>
                  </a:lnTo>
                  <a:lnTo>
                    <a:pt x="663519" y="212014"/>
                  </a:lnTo>
                  <a:lnTo>
                    <a:pt x="663937" y="212182"/>
                  </a:lnTo>
                  <a:lnTo>
                    <a:pt x="664440" y="212391"/>
                  </a:lnTo>
                  <a:lnTo>
                    <a:pt x="675728" y="216935"/>
                  </a:lnTo>
                  <a:lnTo>
                    <a:pt x="675728" y="276138"/>
                  </a:lnTo>
                  <a:lnTo>
                    <a:pt x="830760" y="195931"/>
                  </a:lnTo>
                  <a:lnTo>
                    <a:pt x="758474" y="16183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en-US" sz="2400">
                <a:solidFill>
                  <a:schemeClr val="tx2"/>
                </a:solidFill>
                <a:latin typeface="+mn-lt"/>
              </a:endParaRPr>
            </a:p>
          </p:txBody>
        </p:sp>
        <p:sp>
          <p:nvSpPr>
            <p:cNvPr id="63" name="object 56">
              <a:extLst>
                <a:ext uri="{FF2B5EF4-FFF2-40B4-BE49-F238E27FC236}">
                  <a16:creationId xmlns:a16="http://schemas.microsoft.com/office/drawing/2014/main" id="{410CEC6C-6AC7-45AE-9D05-AE190D7D058B}"/>
                </a:ext>
              </a:extLst>
            </p:cNvPr>
            <p:cNvSpPr>
              <a:spLocks/>
            </p:cNvSpPr>
            <p:nvPr/>
          </p:nvSpPr>
          <p:spPr bwMode="auto">
            <a:xfrm>
              <a:off x="8045450" y="3913188"/>
              <a:ext cx="79375" cy="234950"/>
            </a:xfrm>
            <a:custGeom>
              <a:avLst/>
              <a:gdLst>
                <a:gd name="T0" fmla="*/ 28294 w 79375"/>
                <a:gd name="T1" fmla="*/ 0 h 235584"/>
                <a:gd name="T2" fmla="*/ 28294 w 79375"/>
                <a:gd name="T3" fmla="*/ 111820 h 235584"/>
                <a:gd name="T4" fmla="*/ 17839 w 79375"/>
                <a:gd name="T5" fmla="*/ 119761 h 235584"/>
                <a:gd name="T6" fmla="*/ 12713 w 79375"/>
                <a:gd name="T7" fmla="*/ 132042 h 235584"/>
                <a:gd name="T8" fmla="*/ 15271 w 79375"/>
                <a:gd name="T9" fmla="*/ 146301 h 235584"/>
                <a:gd name="T10" fmla="*/ 22564 w 79375"/>
                <a:gd name="T11" fmla="*/ 155524 h 235584"/>
                <a:gd name="T12" fmla="*/ 17936 w 79375"/>
                <a:gd name="T13" fmla="*/ 167988 h 235584"/>
                <a:gd name="T14" fmla="*/ 13604 w 79375"/>
                <a:gd name="T15" fmla="*/ 179299 h 235584"/>
                <a:gd name="T16" fmla="*/ 9331 w 79375"/>
                <a:gd name="T17" fmla="*/ 190124 h 235584"/>
                <a:gd name="T18" fmla="*/ 4876 w 79375"/>
                <a:gd name="T19" fmla="*/ 201122 h 235584"/>
                <a:gd name="T20" fmla="*/ 0 w 79375"/>
                <a:gd name="T21" fmla="*/ 212958 h 235584"/>
                <a:gd name="T22" fmla="*/ 11341 w 79375"/>
                <a:gd name="T23" fmla="*/ 222544 h 235584"/>
                <a:gd name="T24" fmla="*/ 22098 w 79375"/>
                <a:gd name="T25" fmla="*/ 229227 h 235584"/>
                <a:gd name="T26" fmla="*/ 32619 w 79375"/>
                <a:gd name="T27" fmla="*/ 233220 h 235584"/>
                <a:gd name="T28" fmla="*/ 43253 w 79375"/>
                <a:gd name="T29" fmla="*/ 234728 h 235584"/>
                <a:gd name="T30" fmla="*/ 54347 w 79375"/>
                <a:gd name="T31" fmla="*/ 233963 h 235584"/>
                <a:gd name="T32" fmla="*/ 66250 w 79375"/>
                <a:gd name="T33" fmla="*/ 231134 h 235584"/>
                <a:gd name="T34" fmla="*/ 79309 w 79375"/>
                <a:gd name="T35" fmla="*/ 226452 h 235584"/>
                <a:gd name="T36" fmla="*/ 74609 w 79375"/>
                <a:gd name="T37" fmla="*/ 212819 h 235584"/>
                <a:gd name="T38" fmla="*/ 70256 w 79375"/>
                <a:gd name="T39" fmla="*/ 200797 h 235584"/>
                <a:gd name="T40" fmla="*/ 66038 w 79375"/>
                <a:gd name="T41" fmla="*/ 189715 h 235584"/>
                <a:gd name="T42" fmla="*/ 61741 w 79375"/>
                <a:gd name="T43" fmla="*/ 178900 h 235584"/>
                <a:gd name="T44" fmla="*/ 57153 w 79375"/>
                <a:gd name="T45" fmla="*/ 167680 h 235584"/>
                <a:gd name="T46" fmla="*/ 60077 w 79375"/>
                <a:gd name="T47" fmla="*/ 152393 h 235584"/>
                <a:gd name="T48" fmla="*/ 62853 w 79375"/>
                <a:gd name="T49" fmla="*/ 141308 h 235584"/>
                <a:gd name="T50" fmla="*/ 60761 w 79375"/>
                <a:gd name="T51" fmla="*/ 125657 h 235584"/>
                <a:gd name="T52" fmla="*/ 54023 w 79375"/>
                <a:gd name="T53" fmla="*/ 115672 h 235584"/>
                <a:gd name="T54" fmla="*/ 47686 w 79375"/>
                <a:gd name="T55" fmla="*/ 61675 h 235584"/>
                <a:gd name="T56" fmla="*/ 47686 w 79375"/>
                <a:gd name="T57" fmla="*/ 9941 h 235584"/>
                <a:gd name="T58" fmla="*/ 28294 w 79375"/>
                <a:gd name="T59" fmla="*/ 0 h 235584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0" t="0" r="r" b="b"/>
              <a:pathLst>
                <a:path w="79375" h="235584">
                  <a:moveTo>
                    <a:pt x="28294" y="0"/>
                  </a:moveTo>
                  <a:lnTo>
                    <a:pt x="28294" y="112122"/>
                  </a:lnTo>
                  <a:lnTo>
                    <a:pt x="17839" y="120084"/>
                  </a:lnTo>
                  <a:lnTo>
                    <a:pt x="12713" y="132398"/>
                  </a:lnTo>
                  <a:lnTo>
                    <a:pt x="15271" y="146696"/>
                  </a:lnTo>
                  <a:lnTo>
                    <a:pt x="22564" y="155944"/>
                  </a:lnTo>
                  <a:lnTo>
                    <a:pt x="17936" y="168441"/>
                  </a:lnTo>
                  <a:lnTo>
                    <a:pt x="13604" y="179783"/>
                  </a:lnTo>
                  <a:lnTo>
                    <a:pt x="9331" y="190637"/>
                  </a:lnTo>
                  <a:lnTo>
                    <a:pt x="4876" y="201665"/>
                  </a:lnTo>
                  <a:lnTo>
                    <a:pt x="0" y="213533"/>
                  </a:lnTo>
                  <a:lnTo>
                    <a:pt x="11341" y="223145"/>
                  </a:lnTo>
                  <a:lnTo>
                    <a:pt x="22098" y="229846"/>
                  </a:lnTo>
                  <a:lnTo>
                    <a:pt x="32619" y="233849"/>
                  </a:lnTo>
                  <a:lnTo>
                    <a:pt x="43253" y="235361"/>
                  </a:lnTo>
                  <a:lnTo>
                    <a:pt x="54347" y="234594"/>
                  </a:lnTo>
                  <a:lnTo>
                    <a:pt x="66250" y="231758"/>
                  </a:lnTo>
                  <a:lnTo>
                    <a:pt x="79309" y="227063"/>
                  </a:lnTo>
                  <a:lnTo>
                    <a:pt x="74609" y="213393"/>
                  </a:lnTo>
                  <a:lnTo>
                    <a:pt x="70256" y="201339"/>
                  </a:lnTo>
                  <a:lnTo>
                    <a:pt x="66038" y="190227"/>
                  </a:lnTo>
                  <a:lnTo>
                    <a:pt x="61741" y="179383"/>
                  </a:lnTo>
                  <a:lnTo>
                    <a:pt x="57153" y="168132"/>
                  </a:lnTo>
                  <a:lnTo>
                    <a:pt x="60077" y="152804"/>
                  </a:lnTo>
                  <a:lnTo>
                    <a:pt x="62853" y="141689"/>
                  </a:lnTo>
                  <a:lnTo>
                    <a:pt x="60761" y="125996"/>
                  </a:lnTo>
                  <a:lnTo>
                    <a:pt x="54023" y="115984"/>
                  </a:lnTo>
                  <a:lnTo>
                    <a:pt x="47686" y="61841"/>
                  </a:lnTo>
                  <a:lnTo>
                    <a:pt x="47686" y="9968"/>
                  </a:lnTo>
                  <a:lnTo>
                    <a:pt x="2829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en-US" sz="2400">
                <a:solidFill>
                  <a:schemeClr val="tx2"/>
                </a:solidFill>
                <a:latin typeface="+mn-lt"/>
              </a:endParaRPr>
            </a:p>
          </p:txBody>
        </p:sp>
      </p:grpSp>
      <p:sp>
        <p:nvSpPr>
          <p:cNvPr id="72" name="object 13">
            <a:extLst>
              <a:ext uri="{FF2B5EF4-FFF2-40B4-BE49-F238E27FC236}">
                <a16:creationId xmlns:a16="http://schemas.microsoft.com/office/drawing/2014/main" id="{4E5C6912-4C21-4457-8238-4A5724EB614C}"/>
              </a:ext>
            </a:extLst>
          </p:cNvPr>
          <p:cNvSpPr txBox="1"/>
          <p:nvPr/>
        </p:nvSpPr>
        <p:spPr>
          <a:xfrm>
            <a:off x="6233077" y="1742564"/>
            <a:ext cx="1804987" cy="161582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127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ts val="2125"/>
              </a:lnSpc>
            </a:pPr>
            <a:r>
              <a:rPr lang="en-US" altLang="en-US" sz="2400" b="1" dirty="0" err="1">
                <a:solidFill>
                  <a:schemeClr val="accent1"/>
                </a:solidFill>
                <a:latin typeface="+mn-lt"/>
                <a:cs typeface="Lucida Sans" panose="020B0604020202020204" pitchFamily="34" charset="0"/>
              </a:rPr>
              <a:t>10X</a:t>
            </a:r>
            <a:r>
              <a:rPr lang="en-US" altLang="en-US" sz="2400" b="1" dirty="0">
                <a:solidFill>
                  <a:schemeClr val="accent1"/>
                </a:solidFill>
                <a:latin typeface="+mn-lt"/>
                <a:cs typeface="Lucida Sans" panose="020B0604020202020204" pitchFamily="34" charset="0"/>
              </a:rPr>
              <a:t> MORE LIKELY </a:t>
            </a:r>
            <a:r>
              <a:rPr lang="en-US" altLang="en-US" sz="2400" dirty="0">
                <a:solidFill>
                  <a:schemeClr val="accent1"/>
                </a:solidFill>
                <a:latin typeface="+mn-lt"/>
              </a:rPr>
              <a:t>TO ABUSE </a:t>
            </a:r>
            <a:r>
              <a:rPr lang="en-US" altLang="en-US" sz="2400" b="1" dirty="0">
                <a:solidFill>
                  <a:schemeClr val="accent1"/>
                </a:solidFill>
                <a:latin typeface="+mn-lt"/>
                <a:cs typeface="Lucida Sans" panose="020B0604020202020204" pitchFamily="34" charset="0"/>
              </a:rPr>
              <a:t>DRUGS AND ALCOHOL</a:t>
            </a:r>
            <a:endParaRPr lang="en-US" altLang="en-US" sz="2400" dirty="0">
              <a:solidFill>
                <a:schemeClr val="accent1"/>
              </a:solidFill>
              <a:latin typeface="+mn-lt"/>
              <a:cs typeface="Lucida Sans" panose="020B0604020202020204" pitchFamily="34" charset="0"/>
            </a:endParaRPr>
          </a:p>
        </p:txBody>
      </p:sp>
      <p:grpSp>
        <p:nvGrpSpPr>
          <p:cNvPr id="73" name="Group 72">
            <a:extLst>
              <a:ext uri="{FF2B5EF4-FFF2-40B4-BE49-F238E27FC236}">
                <a16:creationId xmlns:a16="http://schemas.microsoft.com/office/drawing/2014/main" id="{31B247A2-FE03-4491-8FF3-AC4BB4454AD3}"/>
              </a:ext>
            </a:extLst>
          </p:cNvPr>
          <p:cNvGrpSpPr/>
          <p:nvPr/>
        </p:nvGrpSpPr>
        <p:grpSpPr>
          <a:xfrm>
            <a:off x="7867550" y="1777255"/>
            <a:ext cx="982663" cy="963613"/>
            <a:chOff x="4965700" y="3622675"/>
            <a:chExt cx="982663" cy="963613"/>
          </a:xfrm>
          <a:solidFill>
            <a:srgbClr val="FF0000"/>
          </a:solidFill>
        </p:grpSpPr>
        <p:sp>
          <p:nvSpPr>
            <p:cNvPr id="74" name="object 14">
              <a:extLst>
                <a:ext uri="{FF2B5EF4-FFF2-40B4-BE49-F238E27FC236}">
                  <a16:creationId xmlns:a16="http://schemas.microsoft.com/office/drawing/2014/main" id="{F9094969-F0E7-4F72-9CFD-9818FFEB8EA3}"/>
                </a:ext>
              </a:extLst>
            </p:cNvPr>
            <p:cNvSpPr>
              <a:spLocks/>
            </p:cNvSpPr>
            <p:nvPr/>
          </p:nvSpPr>
          <p:spPr bwMode="auto">
            <a:xfrm>
              <a:off x="5303838" y="3849688"/>
              <a:ext cx="644525" cy="708025"/>
            </a:xfrm>
            <a:custGeom>
              <a:avLst/>
              <a:gdLst>
                <a:gd name="T0" fmla="*/ 316202 w 643889"/>
                <a:gd name="T1" fmla="*/ 707831 h 708025"/>
                <a:gd name="T2" fmla="*/ 464022 w 643889"/>
                <a:gd name="T3" fmla="*/ 603122 h 708025"/>
                <a:gd name="T4" fmla="*/ 347828 w 643889"/>
                <a:gd name="T5" fmla="*/ 603122 h 708025"/>
                <a:gd name="T6" fmla="*/ 402873 w 643889"/>
                <a:gd name="T7" fmla="*/ 638724 h 708025"/>
                <a:gd name="T8" fmla="*/ 459920 w 643889"/>
                <a:gd name="T9" fmla="*/ 661759 h 708025"/>
                <a:gd name="T10" fmla="*/ 537134 w 643889"/>
                <a:gd name="T11" fmla="*/ 665948 h 708025"/>
                <a:gd name="T12" fmla="*/ 519364 w 643889"/>
                <a:gd name="T13" fmla="*/ 640818 h 708025"/>
                <a:gd name="T14" fmla="*/ 485893 w 643889"/>
                <a:gd name="T15" fmla="*/ 617782 h 708025"/>
                <a:gd name="T16" fmla="*/ 159111 w 643889"/>
                <a:gd name="T17" fmla="*/ 621970 h 708025"/>
                <a:gd name="T18" fmla="*/ 0 w 643889"/>
                <a:gd name="T19" fmla="*/ 376951 h 708025"/>
                <a:gd name="T20" fmla="*/ 30026 w 643889"/>
                <a:gd name="T21" fmla="*/ 416741 h 708025"/>
                <a:gd name="T22" fmla="*/ 62881 w 643889"/>
                <a:gd name="T23" fmla="*/ 452342 h 708025"/>
                <a:gd name="T24" fmla="*/ 97630 w 643889"/>
                <a:gd name="T25" fmla="*/ 481660 h 708025"/>
                <a:gd name="T26" fmla="*/ 150756 w 643889"/>
                <a:gd name="T27" fmla="*/ 521450 h 708025"/>
                <a:gd name="T28" fmla="*/ 183652 w 643889"/>
                <a:gd name="T29" fmla="*/ 567521 h 708025"/>
                <a:gd name="T30" fmla="*/ 106272 w 643889"/>
                <a:gd name="T31" fmla="*/ 609405 h 708025"/>
                <a:gd name="T32" fmla="*/ 228854 w 643889"/>
                <a:gd name="T33" fmla="*/ 621970 h 708025"/>
                <a:gd name="T34" fmla="*/ 285657 w 643889"/>
                <a:gd name="T35" fmla="*/ 603122 h 708025"/>
                <a:gd name="T36" fmla="*/ 412756 w 643889"/>
                <a:gd name="T37" fmla="*/ 571710 h 708025"/>
                <a:gd name="T38" fmla="*/ 492347 w 643889"/>
                <a:gd name="T39" fmla="*/ 544486 h 708025"/>
                <a:gd name="T40" fmla="*/ 542906 w 643889"/>
                <a:gd name="T41" fmla="*/ 506790 h 708025"/>
                <a:gd name="T42" fmla="*/ 606604 w 643889"/>
                <a:gd name="T43" fmla="*/ 452342 h 708025"/>
                <a:gd name="T44" fmla="*/ 481178 w 643889"/>
                <a:gd name="T45" fmla="*/ 435588 h 708025"/>
                <a:gd name="T46" fmla="*/ 134465 w 643889"/>
                <a:gd name="T47" fmla="*/ 414647 h 708025"/>
                <a:gd name="T48" fmla="*/ 97199 w 643889"/>
                <a:gd name="T49" fmla="*/ 397893 h 708025"/>
                <a:gd name="T50" fmla="*/ 56185 w 643889"/>
                <a:gd name="T51" fmla="*/ 387422 h 708025"/>
                <a:gd name="T52" fmla="*/ 632527 w 643889"/>
                <a:gd name="T53" fmla="*/ 418835 h 708025"/>
                <a:gd name="T54" fmla="*/ 522854 w 643889"/>
                <a:gd name="T55" fmla="*/ 427212 h 708025"/>
                <a:gd name="T56" fmla="*/ 631357 w 643889"/>
                <a:gd name="T57" fmla="*/ 431400 h 708025"/>
                <a:gd name="T58" fmla="*/ 586914 w 643889"/>
                <a:gd name="T59" fmla="*/ 416741 h 708025"/>
                <a:gd name="T60" fmla="*/ 35746 w 643889"/>
                <a:gd name="T61" fmla="*/ 171722 h 708025"/>
                <a:gd name="T62" fmla="*/ 60507 w 643889"/>
                <a:gd name="T63" fmla="*/ 261772 h 708025"/>
                <a:gd name="T64" fmla="*/ 75990 w 643889"/>
                <a:gd name="T65" fmla="*/ 312032 h 708025"/>
                <a:gd name="T66" fmla="*/ 91639 w 643889"/>
                <a:gd name="T67" fmla="*/ 345539 h 708025"/>
                <a:gd name="T68" fmla="*/ 122638 w 643889"/>
                <a:gd name="T69" fmla="*/ 395799 h 708025"/>
                <a:gd name="T70" fmla="*/ 510792 w 643889"/>
                <a:gd name="T71" fmla="*/ 406270 h 708025"/>
                <a:gd name="T72" fmla="*/ 252382 w 643889"/>
                <a:gd name="T73" fmla="*/ 387422 h 708025"/>
                <a:gd name="T74" fmla="*/ 239802 w 643889"/>
                <a:gd name="T75" fmla="*/ 368575 h 708025"/>
                <a:gd name="T76" fmla="*/ 200012 w 643889"/>
                <a:gd name="T77" fmla="*/ 330879 h 708025"/>
                <a:gd name="T78" fmla="*/ 133569 w 643889"/>
                <a:gd name="T79" fmla="*/ 278525 h 708025"/>
                <a:gd name="T80" fmla="*/ 77177 w 643889"/>
                <a:gd name="T81" fmla="*/ 230359 h 708025"/>
                <a:gd name="T82" fmla="*/ 46038 w 643889"/>
                <a:gd name="T83" fmla="*/ 186381 h 708025"/>
                <a:gd name="T84" fmla="*/ 580976 w 643889"/>
                <a:gd name="T85" fmla="*/ 194758 h 708025"/>
                <a:gd name="T86" fmla="*/ 520212 w 643889"/>
                <a:gd name="T87" fmla="*/ 230359 h 708025"/>
                <a:gd name="T88" fmla="*/ 434009 w 643889"/>
                <a:gd name="T89" fmla="*/ 314126 h 708025"/>
                <a:gd name="T90" fmla="*/ 391171 w 643889"/>
                <a:gd name="T91" fmla="*/ 379046 h 708025"/>
                <a:gd name="T92" fmla="*/ 514918 w 643889"/>
                <a:gd name="T93" fmla="*/ 399987 h 708025"/>
                <a:gd name="T94" fmla="*/ 541597 w 643889"/>
                <a:gd name="T95" fmla="*/ 349727 h 708025"/>
                <a:gd name="T96" fmla="*/ 570361 w 643889"/>
                <a:gd name="T97" fmla="*/ 288996 h 708025"/>
                <a:gd name="T98" fmla="*/ 587775 w 643889"/>
                <a:gd name="T99" fmla="*/ 253395 h 708025"/>
                <a:gd name="T100" fmla="*/ 604450 w 643889"/>
                <a:gd name="T101" fmla="*/ 213606 h 708025"/>
                <a:gd name="T102" fmla="*/ 337468 w 643889"/>
                <a:gd name="T103" fmla="*/ 12565 h 708025"/>
                <a:gd name="T104" fmla="*/ 313080 w 643889"/>
                <a:gd name="T105" fmla="*/ 54448 h 708025"/>
                <a:gd name="T106" fmla="*/ 294518 w 643889"/>
                <a:gd name="T107" fmla="*/ 92143 h 708025"/>
                <a:gd name="T108" fmla="*/ 268829 w 643889"/>
                <a:gd name="T109" fmla="*/ 146592 h 708025"/>
                <a:gd name="T110" fmla="*/ 251703 w 643889"/>
                <a:gd name="T111" fmla="*/ 190570 h 708025"/>
                <a:gd name="T112" fmla="*/ 241173 w 643889"/>
                <a:gd name="T113" fmla="*/ 268054 h 708025"/>
                <a:gd name="T114" fmla="*/ 369176 w 643889"/>
                <a:gd name="T115" fmla="*/ 387422 h 708025"/>
                <a:gd name="T116" fmla="*/ 380663 w 643889"/>
                <a:gd name="T117" fmla="*/ 274337 h 708025"/>
                <a:gd name="T118" fmla="*/ 364177 w 643889"/>
                <a:gd name="T119" fmla="*/ 171722 h 708025"/>
                <a:gd name="T120" fmla="*/ 354327 w 643889"/>
                <a:gd name="T121" fmla="*/ 129838 h 708025"/>
                <a:gd name="T122" fmla="*/ 348481 w 643889"/>
                <a:gd name="T123" fmla="*/ 94237 h 708025"/>
                <a:gd name="T124" fmla="*/ 345487 w 643889"/>
                <a:gd name="T125" fmla="*/ 41883 h 7080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643889" h="708025">
                  <a:moveTo>
                    <a:pt x="445925" y="592652"/>
                  </a:moveTo>
                  <a:lnTo>
                    <a:pt x="311027" y="592652"/>
                  </a:lnTo>
                  <a:lnTo>
                    <a:pt x="314596" y="701549"/>
                  </a:lnTo>
                  <a:lnTo>
                    <a:pt x="316202" y="707831"/>
                  </a:lnTo>
                  <a:lnTo>
                    <a:pt x="321733" y="705737"/>
                  </a:lnTo>
                  <a:lnTo>
                    <a:pt x="333623" y="695266"/>
                  </a:lnTo>
                  <a:lnTo>
                    <a:pt x="347828" y="603122"/>
                  </a:lnTo>
                  <a:lnTo>
                    <a:pt x="464022" y="603122"/>
                  </a:lnTo>
                  <a:lnTo>
                    <a:pt x="455781" y="598934"/>
                  </a:lnTo>
                  <a:lnTo>
                    <a:pt x="445925" y="592652"/>
                  </a:lnTo>
                  <a:close/>
                </a:path>
                <a:path w="643889" h="708025">
                  <a:moveTo>
                    <a:pt x="464022" y="603122"/>
                  </a:moveTo>
                  <a:lnTo>
                    <a:pt x="347828" y="603122"/>
                  </a:lnTo>
                  <a:lnTo>
                    <a:pt x="364056" y="615688"/>
                  </a:lnTo>
                  <a:lnTo>
                    <a:pt x="378463" y="624064"/>
                  </a:lnTo>
                  <a:lnTo>
                    <a:pt x="391314" y="632441"/>
                  </a:lnTo>
                  <a:lnTo>
                    <a:pt x="402873" y="638724"/>
                  </a:lnTo>
                  <a:lnTo>
                    <a:pt x="413405" y="645006"/>
                  </a:lnTo>
                  <a:lnTo>
                    <a:pt x="423175" y="651289"/>
                  </a:lnTo>
                  <a:lnTo>
                    <a:pt x="432447" y="655477"/>
                  </a:lnTo>
                  <a:lnTo>
                    <a:pt x="459920" y="661759"/>
                  </a:lnTo>
                  <a:lnTo>
                    <a:pt x="469845" y="663854"/>
                  </a:lnTo>
                  <a:lnTo>
                    <a:pt x="480595" y="663854"/>
                  </a:lnTo>
                  <a:lnTo>
                    <a:pt x="492435" y="665948"/>
                  </a:lnTo>
                  <a:lnTo>
                    <a:pt x="537134" y="665948"/>
                  </a:lnTo>
                  <a:lnTo>
                    <a:pt x="532853" y="659665"/>
                  </a:lnTo>
                  <a:lnTo>
                    <a:pt x="528713" y="653383"/>
                  </a:lnTo>
                  <a:lnTo>
                    <a:pt x="524342" y="647100"/>
                  </a:lnTo>
                  <a:lnTo>
                    <a:pt x="519364" y="640818"/>
                  </a:lnTo>
                  <a:lnTo>
                    <a:pt x="513404" y="636629"/>
                  </a:lnTo>
                  <a:lnTo>
                    <a:pt x="506089" y="630347"/>
                  </a:lnTo>
                  <a:lnTo>
                    <a:pt x="497043" y="624064"/>
                  </a:lnTo>
                  <a:lnTo>
                    <a:pt x="485893" y="617782"/>
                  </a:lnTo>
                  <a:lnTo>
                    <a:pt x="472263" y="607311"/>
                  </a:lnTo>
                  <a:lnTo>
                    <a:pt x="464022" y="603122"/>
                  </a:lnTo>
                  <a:close/>
                </a:path>
                <a:path w="643889" h="708025">
                  <a:moveTo>
                    <a:pt x="219584" y="621970"/>
                  </a:moveTo>
                  <a:lnTo>
                    <a:pt x="159111" y="621970"/>
                  </a:lnTo>
                  <a:lnTo>
                    <a:pt x="173920" y="624064"/>
                  </a:lnTo>
                  <a:lnTo>
                    <a:pt x="209705" y="624064"/>
                  </a:lnTo>
                  <a:lnTo>
                    <a:pt x="219584" y="621970"/>
                  </a:lnTo>
                  <a:close/>
                </a:path>
                <a:path w="643889" h="708025">
                  <a:moveTo>
                    <a:pt x="0" y="376951"/>
                  </a:moveTo>
                  <a:lnTo>
                    <a:pt x="8444" y="389516"/>
                  </a:lnTo>
                  <a:lnTo>
                    <a:pt x="16159" y="397893"/>
                  </a:lnTo>
                  <a:lnTo>
                    <a:pt x="23301" y="408364"/>
                  </a:lnTo>
                  <a:lnTo>
                    <a:pt x="30026" y="416741"/>
                  </a:lnTo>
                  <a:lnTo>
                    <a:pt x="36491" y="425117"/>
                  </a:lnTo>
                  <a:lnTo>
                    <a:pt x="49267" y="437683"/>
                  </a:lnTo>
                  <a:lnTo>
                    <a:pt x="55891" y="446059"/>
                  </a:lnTo>
                  <a:lnTo>
                    <a:pt x="62881" y="452342"/>
                  </a:lnTo>
                  <a:lnTo>
                    <a:pt x="70393" y="458624"/>
                  </a:lnTo>
                  <a:lnTo>
                    <a:pt x="78584" y="467001"/>
                  </a:lnTo>
                  <a:lnTo>
                    <a:pt x="87611" y="473284"/>
                  </a:lnTo>
                  <a:lnTo>
                    <a:pt x="97630" y="481660"/>
                  </a:lnTo>
                  <a:lnTo>
                    <a:pt x="108797" y="490037"/>
                  </a:lnTo>
                  <a:lnTo>
                    <a:pt x="121270" y="498414"/>
                  </a:lnTo>
                  <a:lnTo>
                    <a:pt x="135204" y="508885"/>
                  </a:lnTo>
                  <a:lnTo>
                    <a:pt x="150756" y="521450"/>
                  </a:lnTo>
                  <a:lnTo>
                    <a:pt x="168082" y="534015"/>
                  </a:lnTo>
                  <a:lnTo>
                    <a:pt x="187340" y="546580"/>
                  </a:lnTo>
                  <a:lnTo>
                    <a:pt x="208686" y="561239"/>
                  </a:lnTo>
                  <a:lnTo>
                    <a:pt x="183652" y="567521"/>
                  </a:lnTo>
                  <a:lnTo>
                    <a:pt x="163495" y="571710"/>
                  </a:lnTo>
                  <a:lnTo>
                    <a:pt x="147588" y="573804"/>
                  </a:lnTo>
                  <a:lnTo>
                    <a:pt x="135304" y="577992"/>
                  </a:lnTo>
                  <a:lnTo>
                    <a:pt x="106272" y="609405"/>
                  </a:lnTo>
                  <a:lnTo>
                    <a:pt x="102553" y="619876"/>
                  </a:lnTo>
                  <a:lnTo>
                    <a:pt x="123677" y="619876"/>
                  </a:lnTo>
                  <a:lnTo>
                    <a:pt x="142447" y="621970"/>
                  </a:lnTo>
                  <a:lnTo>
                    <a:pt x="228854" y="621970"/>
                  </a:lnTo>
                  <a:lnTo>
                    <a:pt x="255506" y="615688"/>
                  </a:lnTo>
                  <a:lnTo>
                    <a:pt x="264835" y="611499"/>
                  </a:lnTo>
                  <a:lnTo>
                    <a:pt x="274802" y="607311"/>
                  </a:lnTo>
                  <a:lnTo>
                    <a:pt x="285657" y="603122"/>
                  </a:lnTo>
                  <a:lnTo>
                    <a:pt x="297649" y="598934"/>
                  </a:lnTo>
                  <a:lnTo>
                    <a:pt x="311027" y="592652"/>
                  </a:lnTo>
                  <a:lnTo>
                    <a:pt x="445925" y="592652"/>
                  </a:lnTo>
                  <a:lnTo>
                    <a:pt x="412756" y="571710"/>
                  </a:lnTo>
                  <a:lnTo>
                    <a:pt x="423483" y="571710"/>
                  </a:lnTo>
                  <a:lnTo>
                    <a:pt x="466099" y="561239"/>
                  </a:lnTo>
                  <a:lnTo>
                    <a:pt x="482925" y="550768"/>
                  </a:lnTo>
                  <a:lnTo>
                    <a:pt x="492347" y="544486"/>
                  </a:lnTo>
                  <a:lnTo>
                    <a:pt x="502792" y="538203"/>
                  </a:lnTo>
                  <a:lnTo>
                    <a:pt x="514524" y="529826"/>
                  </a:lnTo>
                  <a:lnTo>
                    <a:pt x="527807" y="519355"/>
                  </a:lnTo>
                  <a:lnTo>
                    <a:pt x="542906" y="506790"/>
                  </a:lnTo>
                  <a:lnTo>
                    <a:pt x="560082" y="494225"/>
                  </a:lnTo>
                  <a:lnTo>
                    <a:pt x="579602" y="477472"/>
                  </a:lnTo>
                  <a:lnTo>
                    <a:pt x="599169" y="458624"/>
                  </a:lnTo>
                  <a:lnTo>
                    <a:pt x="606604" y="452342"/>
                  </a:lnTo>
                  <a:lnTo>
                    <a:pt x="613789" y="446059"/>
                  </a:lnTo>
                  <a:lnTo>
                    <a:pt x="621711" y="439777"/>
                  </a:lnTo>
                  <a:lnTo>
                    <a:pt x="626534" y="435588"/>
                  </a:lnTo>
                  <a:lnTo>
                    <a:pt x="481178" y="435588"/>
                  </a:lnTo>
                  <a:lnTo>
                    <a:pt x="489899" y="427212"/>
                  </a:lnTo>
                  <a:lnTo>
                    <a:pt x="497271" y="420929"/>
                  </a:lnTo>
                  <a:lnTo>
                    <a:pt x="503655" y="414647"/>
                  </a:lnTo>
                  <a:lnTo>
                    <a:pt x="134465" y="414647"/>
                  </a:lnTo>
                  <a:lnTo>
                    <a:pt x="123412" y="410458"/>
                  </a:lnTo>
                  <a:lnTo>
                    <a:pt x="113914" y="404176"/>
                  </a:lnTo>
                  <a:lnTo>
                    <a:pt x="105376" y="402081"/>
                  </a:lnTo>
                  <a:lnTo>
                    <a:pt x="97199" y="397893"/>
                  </a:lnTo>
                  <a:lnTo>
                    <a:pt x="88788" y="395799"/>
                  </a:lnTo>
                  <a:lnTo>
                    <a:pt x="79547" y="391611"/>
                  </a:lnTo>
                  <a:lnTo>
                    <a:pt x="68878" y="389516"/>
                  </a:lnTo>
                  <a:lnTo>
                    <a:pt x="56185" y="387422"/>
                  </a:lnTo>
                  <a:lnTo>
                    <a:pt x="40872" y="385328"/>
                  </a:lnTo>
                  <a:lnTo>
                    <a:pt x="22343" y="381140"/>
                  </a:lnTo>
                  <a:lnTo>
                    <a:pt x="0" y="376951"/>
                  </a:lnTo>
                  <a:close/>
                </a:path>
                <a:path w="643889" h="708025">
                  <a:moveTo>
                    <a:pt x="632527" y="418835"/>
                  </a:moveTo>
                  <a:lnTo>
                    <a:pt x="566226" y="418835"/>
                  </a:lnTo>
                  <a:lnTo>
                    <a:pt x="553803" y="420929"/>
                  </a:lnTo>
                  <a:lnTo>
                    <a:pt x="539475" y="425117"/>
                  </a:lnTo>
                  <a:lnTo>
                    <a:pt x="522854" y="427212"/>
                  </a:lnTo>
                  <a:lnTo>
                    <a:pt x="503552" y="431400"/>
                  </a:lnTo>
                  <a:lnTo>
                    <a:pt x="481178" y="435588"/>
                  </a:lnTo>
                  <a:lnTo>
                    <a:pt x="626534" y="435588"/>
                  </a:lnTo>
                  <a:lnTo>
                    <a:pt x="631357" y="431400"/>
                  </a:lnTo>
                  <a:lnTo>
                    <a:pt x="643713" y="420929"/>
                  </a:lnTo>
                  <a:lnTo>
                    <a:pt x="632527" y="418835"/>
                  </a:lnTo>
                  <a:close/>
                </a:path>
                <a:path w="643889" h="708025">
                  <a:moveTo>
                    <a:pt x="613384" y="416741"/>
                  </a:moveTo>
                  <a:lnTo>
                    <a:pt x="586914" y="416741"/>
                  </a:lnTo>
                  <a:lnTo>
                    <a:pt x="577133" y="418835"/>
                  </a:lnTo>
                  <a:lnTo>
                    <a:pt x="622547" y="418835"/>
                  </a:lnTo>
                  <a:lnTo>
                    <a:pt x="613384" y="416741"/>
                  </a:lnTo>
                  <a:close/>
                </a:path>
                <a:path w="643889" h="708025">
                  <a:moveTo>
                    <a:pt x="35746" y="171722"/>
                  </a:moveTo>
                  <a:lnTo>
                    <a:pt x="48913" y="209417"/>
                  </a:lnTo>
                  <a:lnTo>
                    <a:pt x="53546" y="232453"/>
                  </a:lnTo>
                  <a:lnTo>
                    <a:pt x="56565" y="245018"/>
                  </a:lnTo>
                  <a:lnTo>
                    <a:pt x="60507" y="261772"/>
                  </a:lnTo>
                  <a:lnTo>
                    <a:pt x="65713" y="278525"/>
                  </a:lnTo>
                  <a:lnTo>
                    <a:pt x="69447" y="291090"/>
                  </a:lnTo>
                  <a:lnTo>
                    <a:pt x="72798" y="301561"/>
                  </a:lnTo>
                  <a:lnTo>
                    <a:pt x="75990" y="312032"/>
                  </a:lnTo>
                  <a:lnTo>
                    <a:pt x="79246" y="320409"/>
                  </a:lnTo>
                  <a:lnTo>
                    <a:pt x="82791" y="328785"/>
                  </a:lnTo>
                  <a:lnTo>
                    <a:pt x="86847" y="337162"/>
                  </a:lnTo>
                  <a:lnTo>
                    <a:pt x="91639" y="345539"/>
                  </a:lnTo>
                  <a:lnTo>
                    <a:pt x="97390" y="356010"/>
                  </a:lnTo>
                  <a:lnTo>
                    <a:pt x="104325" y="366480"/>
                  </a:lnTo>
                  <a:lnTo>
                    <a:pt x="112666" y="381140"/>
                  </a:lnTo>
                  <a:lnTo>
                    <a:pt x="122638" y="395799"/>
                  </a:lnTo>
                  <a:lnTo>
                    <a:pt x="134465" y="414647"/>
                  </a:lnTo>
                  <a:lnTo>
                    <a:pt x="503655" y="414647"/>
                  </a:lnTo>
                  <a:lnTo>
                    <a:pt x="509417" y="408364"/>
                  </a:lnTo>
                  <a:lnTo>
                    <a:pt x="510792" y="406270"/>
                  </a:lnTo>
                  <a:lnTo>
                    <a:pt x="372608" y="406270"/>
                  </a:lnTo>
                  <a:lnTo>
                    <a:pt x="366627" y="399987"/>
                  </a:lnTo>
                  <a:lnTo>
                    <a:pt x="369176" y="387422"/>
                  </a:lnTo>
                  <a:lnTo>
                    <a:pt x="252382" y="387422"/>
                  </a:lnTo>
                  <a:lnTo>
                    <a:pt x="250120" y="383234"/>
                  </a:lnTo>
                  <a:lnTo>
                    <a:pt x="247587" y="379046"/>
                  </a:lnTo>
                  <a:lnTo>
                    <a:pt x="244307" y="374857"/>
                  </a:lnTo>
                  <a:lnTo>
                    <a:pt x="239802" y="368575"/>
                  </a:lnTo>
                  <a:lnTo>
                    <a:pt x="233596" y="362292"/>
                  </a:lnTo>
                  <a:lnTo>
                    <a:pt x="225214" y="353915"/>
                  </a:lnTo>
                  <a:lnTo>
                    <a:pt x="214178" y="343445"/>
                  </a:lnTo>
                  <a:lnTo>
                    <a:pt x="200012" y="330879"/>
                  </a:lnTo>
                  <a:lnTo>
                    <a:pt x="182240" y="314126"/>
                  </a:lnTo>
                  <a:lnTo>
                    <a:pt x="160385" y="295278"/>
                  </a:lnTo>
                  <a:lnTo>
                    <a:pt x="146032" y="284808"/>
                  </a:lnTo>
                  <a:lnTo>
                    <a:pt x="133569" y="278525"/>
                  </a:lnTo>
                  <a:lnTo>
                    <a:pt x="122735" y="270148"/>
                  </a:lnTo>
                  <a:lnTo>
                    <a:pt x="90412" y="245018"/>
                  </a:lnTo>
                  <a:lnTo>
                    <a:pt x="83769" y="236642"/>
                  </a:lnTo>
                  <a:lnTo>
                    <a:pt x="77177" y="230359"/>
                  </a:lnTo>
                  <a:lnTo>
                    <a:pt x="70370" y="219888"/>
                  </a:lnTo>
                  <a:lnTo>
                    <a:pt x="63087" y="211511"/>
                  </a:lnTo>
                  <a:lnTo>
                    <a:pt x="55064" y="198946"/>
                  </a:lnTo>
                  <a:lnTo>
                    <a:pt x="46038" y="186381"/>
                  </a:lnTo>
                  <a:lnTo>
                    <a:pt x="35746" y="171722"/>
                  </a:lnTo>
                  <a:close/>
                </a:path>
                <a:path w="643889" h="708025">
                  <a:moveTo>
                    <a:pt x="622033" y="169628"/>
                  </a:moveTo>
                  <a:lnTo>
                    <a:pt x="600462" y="182193"/>
                  </a:lnTo>
                  <a:lnTo>
                    <a:pt x="580976" y="194758"/>
                  </a:lnTo>
                  <a:lnTo>
                    <a:pt x="563391" y="203135"/>
                  </a:lnTo>
                  <a:lnTo>
                    <a:pt x="547524" y="213606"/>
                  </a:lnTo>
                  <a:lnTo>
                    <a:pt x="533192" y="221982"/>
                  </a:lnTo>
                  <a:lnTo>
                    <a:pt x="520212" y="230359"/>
                  </a:lnTo>
                  <a:lnTo>
                    <a:pt x="487551" y="255489"/>
                  </a:lnTo>
                  <a:lnTo>
                    <a:pt x="451820" y="291090"/>
                  </a:lnTo>
                  <a:lnTo>
                    <a:pt x="443063" y="301561"/>
                  </a:lnTo>
                  <a:lnTo>
                    <a:pt x="434009" y="314126"/>
                  </a:lnTo>
                  <a:lnTo>
                    <a:pt x="424476" y="328785"/>
                  </a:lnTo>
                  <a:lnTo>
                    <a:pt x="414281" y="343445"/>
                  </a:lnTo>
                  <a:lnTo>
                    <a:pt x="403240" y="360198"/>
                  </a:lnTo>
                  <a:lnTo>
                    <a:pt x="391171" y="379046"/>
                  </a:lnTo>
                  <a:lnTo>
                    <a:pt x="377890" y="397893"/>
                  </a:lnTo>
                  <a:lnTo>
                    <a:pt x="372608" y="406270"/>
                  </a:lnTo>
                  <a:lnTo>
                    <a:pt x="510792" y="406270"/>
                  </a:lnTo>
                  <a:lnTo>
                    <a:pt x="514918" y="399987"/>
                  </a:lnTo>
                  <a:lnTo>
                    <a:pt x="520524" y="391611"/>
                  </a:lnTo>
                  <a:lnTo>
                    <a:pt x="526596" y="379046"/>
                  </a:lnTo>
                  <a:lnTo>
                    <a:pt x="533499" y="366480"/>
                  </a:lnTo>
                  <a:lnTo>
                    <a:pt x="541597" y="349727"/>
                  </a:lnTo>
                  <a:lnTo>
                    <a:pt x="551252" y="328785"/>
                  </a:lnTo>
                  <a:lnTo>
                    <a:pt x="558486" y="314126"/>
                  </a:lnTo>
                  <a:lnTo>
                    <a:pt x="564808" y="301561"/>
                  </a:lnTo>
                  <a:lnTo>
                    <a:pt x="570361" y="288996"/>
                  </a:lnTo>
                  <a:lnTo>
                    <a:pt x="575289" y="280619"/>
                  </a:lnTo>
                  <a:lnTo>
                    <a:pt x="579738" y="270148"/>
                  </a:lnTo>
                  <a:lnTo>
                    <a:pt x="583852" y="261772"/>
                  </a:lnTo>
                  <a:lnTo>
                    <a:pt x="587775" y="253395"/>
                  </a:lnTo>
                  <a:lnTo>
                    <a:pt x="591652" y="242924"/>
                  </a:lnTo>
                  <a:lnTo>
                    <a:pt x="595627" y="234547"/>
                  </a:lnTo>
                  <a:lnTo>
                    <a:pt x="599845" y="224076"/>
                  </a:lnTo>
                  <a:lnTo>
                    <a:pt x="604450" y="213606"/>
                  </a:lnTo>
                  <a:lnTo>
                    <a:pt x="609587" y="201040"/>
                  </a:lnTo>
                  <a:lnTo>
                    <a:pt x="622033" y="169628"/>
                  </a:lnTo>
                  <a:close/>
                </a:path>
                <a:path w="643889" h="708025">
                  <a:moveTo>
                    <a:pt x="344031" y="0"/>
                  </a:moveTo>
                  <a:lnTo>
                    <a:pt x="337468" y="12565"/>
                  </a:lnTo>
                  <a:lnTo>
                    <a:pt x="329925" y="25130"/>
                  </a:lnTo>
                  <a:lnTo>
                    <a:pt x="323518" y="35601"/>
                  </a:lnTo>
                  <a:lnTo>
                    <a:pt x="317988" y="46071"/>
                  </a:lnTo>
                  <a:lnTo>
                    <a:pt x="313080" y="54448"/>
                  </a:lnTo>
                  <a:lnTo>
                    <a:pt x="308536" y="64919"/>
                  </a:lnTo>
                  <a:lnTo>
                    <a:pt x="304099" y="73296"/>
                  </a:lnTo>
                  <a:lnTo>
                    <a:pt x="299512" y="81672"/>
                  </a:lnTo>
                  <a:lnTo>
                    <a:pt x="294518" y="92143"/>
                  </a:lnTo>
                  <a:lnTo>
                    <a:pt x="288861" y="102614"/>
                  </a:lnTo>
                  <a:lnTo>
                    <a:pt x="282282" y="117273"/>
                  </a:lnTo>
                  <a:lnTo>
                    <a:pt x="274525" y="131933"/>
                  </a:lnTo>
                  <a:lnTo>
                    <a:pt x="268829" y="146592"/>
                  </a:lnTo>
                  <a:lnTo>
                    <a:pt x="263715" y="159157"/>
                  </a:lnTo>
                  <a:lnTo>
                    <a:pt x="259167" y="169628"/>
                  </a:lnTo>
                  <a:lnTo>
                    <a:pt x="255169" y="180099"/>
                  </a:lnTo>
                  <a:lnTo>
                    <a:pt x="251703" y="190570"/>
                  </a:lnTo>
                  <a:lnTo>
                    <a:pt x="248754" y="201040"/>
                  </a:lnTo>
                  <a:lnTo>
                    <a:pt x="246305" y="209417"/>
                  </a:lnTo>
                  <a:lnTo>
                    <a:pt x="240973" y="257583"/>
                  </a:lnTo>
                  <a:lnTo>
                    <a:pt x="241173" y="268054"/>
                  </a:lnTo>
                  <a:lnTo>
                    <a:pt x="244008" y="309938"/>
                  </a:lnTo>
                  <a:lnTo>
                    <a:pt x="249846" y="366480"/>
                  </a:lnTo>
                  <a:lnTo>
                    <a:pt x="252382" y="387422"/>
                  </a:lnTo>
                  <a:lnTo>
                    <a:pt x="369176" y="387422"/>
                  </a:lnTo>
                  <a:lnTo>
                    <a:pt x="376135" y="345539"/>
                  </a:lnTo>
                  <a:lnTo>
                    <a:pt x="380324" y="299467"/>
                  </a:lnTo>
                  <a:lnTo>
                    <a:pt x="380714" y="286902"/>
                  </a:lnTo>
                  <a:lnTo>
                    <a:pt x="380663" y="274337"/>
                  </a:lnTo>
                  <a:lnTo>
                    <a:pt x="376803" y="230359"/>
                  </a:lnTo>
                  <a:lnTo>
                    <a:pt x="368897" y="190570"/>
                  </a:lnTo>
                  <a:lnTo>
                    <a:pt x="366569" y="180099"/>
                  </a:lnTo>
                  <a:lnTo>
                    <a:pt x="364177" y="171722"/>
                  </a:lnTo>
                  <a:lnTo>
                    <a:pt x="361757" y="161251"/>
                  </a:lnTo>
                  <a:lnTo>
                    <a:pt x="359347" y="150780"/>
                  </a:lnTo>
                  <a:lnTo>
                    <a:pt x="356619" y="140309"/>
                  </a:lnTo>
                  <a:lnTo>
                    <a:pt x="354327" y="129838"/>
                  </a:lnTo>
                  <a:lnTo>
                    <a:pt x="352418" y="121462"/>
                  </a:lnTo>
                  <a:lnTo>
                    <a:pt x="350842" y="113085"/>
                  </a:lnTo>
                  <a:lnTo>
                    <a:pt x="349547" y="102614"/>
                  </a:lnTo>
                  <a:lnTo>
                    <a:pt x="348481" y="94237"/>
                  </a:lnTo>
                  <a:lnTo>
                    <a:pt x="347594" y="83767"/>
                  </a:lnTo>
                  <a:lnTo>
                    <a:pt x="346833" y="71202"/>
                  </a:lnTo>
                  <a:lnTo>
                    <a:pt x="346148" y="58636"/>
                  </a:lnTo>
                  <a:lnTo>
                    <a:pt x="345487" y="41883"/>
                  </a:lnTo>
                  <a:lnTo>
                    <a:pt x="344798" y="23035"/>
                  </a:lnTo>
                  <a:lnTo>
                    <a:pt x="34403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en-US" sz="2400">
                <a:solidFill>
                  <a:schemeClr val="tx2"/>
                </a:solidFill>
                <a:latin typeface="+mn-lt"/>
              </a:endParaRPr>
            </a:p>
          </p:txBody>
        </p:sp>
        <p:sp>
          <p:nvSpPr>
            <p:cNvPr id="75" name="object 15">
              <a:extLst>
                <a:ext uri="{FF2B5EF4-FFF2-40B4-BE49-F238E27FC236}">
                  <a16:creationId xmlns:a16="http://schemas.microsoft.com/office/drawing/2014/main" id="{0B109C41-6F91-4182-A365-A0352A6DF8C2}"/>
                </a:ext>
              </a:extLst>
            </p:cNvPr>
            <p:cNvSpPr>
              <a:spLocks/>
            </p:cNvSpPr>
            <p:nvPr/>
          </p:nvSpPr>
          <p:spPr bwMode="auto">
            <a:xfrm>
              <a:off x="4965700" y="3622675"/>
              <a:ext cx="550863" cy="963613"/>
            </a:xfrm>
            <a:custGeom>
              <a:avLst/>
              <a:gdLst>
                <a:gd name="T0" fmla="*/ 464195 w 551179"/>
                <a:gd name="T1" fmla="*/ 0 h 963929"/>
                <a:gd name="T2" fmla="*/ 388155 w 551179"/>
                <a:gd name="T3" fmla="*/ 193543 h 963929"/>
                <a:gd name="T4" fmla="*/ 365179 w 551179"/>
                <a:gd name="T5" fmla="*/ 231510 h 963929"/>
                <a:gd name="T6" fmla="*/ 327828 w 551179"/>
                <a:gd name="T7" fmla="*/ 254530 h 963929"/>
                <a:gd name="T8" fmla="*/ 316413 w 551179"/>
                <a:gd name="T9" fmla="*/ 259389 h 963929"/>
                <a:gd name="T10" fmla="*/ 283309 w 551179"/>
                <a:gd name="T11" fmla="*/ 280168 h 963929"/>
                <a:gd name="T12" fmla="*/ 253230 w 551179"/>
                <a:gd name="T13" fmla="*/ 307820 h 963929"/>
                <a:gd name="T14" fmla="*/ 227864 w 551179"/>
                <a:gd name="T15" fmla="*/ 339219 h 963929"/>
                <a:gd name="T16" fmla="*/ 204307 w 551179"/>
                <a:gd name="T17" fmla="*/ 381817 h 963929"/>
                <a:gd name="T18" fmla="*/ 0 w 551179"/>
                <a:gd name="T19" fmla="*/ 854780 h 963929"/>
                <a:gd name="T20" fmla="*/ 255468 w 551179"/>
                <a:gd name="T21" fmla="*/ 963677 h 963929"/>
                <a:gd name="T22" fmla="*/ 456509 w 551179"/>
                <a:gd name="T23" fmla="*/ 485911 h 963929"/>
                <a:gd name="T24" fmla="*/ 470890 w 551179"/>
                <a:gd name="T25" fmla="*/ 436518 h 963929"/>
                <a:gd name="T26" fmla="*/ 475949 w 551179"/>
                <a:gd name="T27" fmla="*/ 395752 h 963929"/>
                <a:gd name="T28" fmla="*/ 476384 w 551179"/>
                <a:gd name="T29" fmla="*/ 382444 h 963929"/>
                <a:gd name="T30" fmla="*/ 476145 w 551179"/>
                <a:gd name="T31" fmla="*/ 369586 h 963929"/>
                <a:gd name="T32" fmla="*/ 475200 w 551179"/>
                <a:gd name="T33" fmla="*/ 357363 h 963929"/>
                <a:gd name="T34" fmla="*/ 473520 w 551179"/>
                <a:gd name="T35" fmla="*/ 345960 h 963929"/>
                <a:gd name="T36" fmla="*/ 471074 w 551179"/>
                <a:gd name="T37" fmla="*/ 335563 h 963929"/>
                <a:gd name="T38" fmla="*/ 467834 w 551179"/>
                <a:gd name="T39" fmla="*/ 326358 h 963929"/>
                <a:gd name="T40" fmla="*/ 461947 w 551179"/>
                <a:gd name="T41" fmla="*/ 309284 h 963929"/>
                <a:gd name="T42" fmla="*/ 458659 w 551179"/>
                <a:gd name="T43" fmla="*/ 292357 h 963929"/>
                <a:gd name="T44" fmla="*/ 457434 w 551179"/>
                <a:gd name="T45" fmla="*/ 276154 h 963929"/>
                <a:gd name="T46" fmla="*/ 457736 w 551179"/>
                <a:gd name="T47" fmla="*/ 261250 h 963929"/>
                <a:gd name="T48" fmla="*/ 550601 w 551179"/>
                <a:gd name="T49" fmla="*/ 36815 h 963929"/>
                <a:gd name="T50" fmla="*/ 464195 w 551179"/>
                <a:gd name="T51" fmla="*/ 0 h 9639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551179" h="963929">
                  <a:moveTo>
                    <a:pt x="464195" y="0"/>
                  </a:moveTo>
                  <a:lnTo>
                    <a:pt x="388155" y="193543"/>
                  </a:lnTo>
                  <a:lnTo>
                    <a:pt x="365179" y="231510"/>
                  </a:lnTo>
                  <a:lnTo>
                    <a:pt x="327828" y="254530"/>
                  </a:lnTo>
                  <a:lnTo>
                    <a:pt x="316413" y="259389"/>
                  </a:lnTo>
                  <a:lnTo>
                    <a:pt x="283309" y="280168"/>
                  </a:lnTo>
                  <a:lnTo>
                    <a:pt x="253230" y="307820"/>
                  </a:lnTo>
                  <a:lnTo>
                    <a:pt x="227864" y="339219"/>
                  </a:lnTo>
                  <a:lnTo>
                    <a:pt x="204307" y="381817"/>
                  </a:lnTo>
                  <a:lnTo>
                    <a:pt x="0" y="854780"/>
                  </a:lnTo>
                  <a:lnTo>
                    <a:pt x="255468" y="963677"/>
                  </a:lnTo>
                  <a:lnTo>
                    <a:pt x="456509" y="485911"/>
                  </a:lnTo>
                  <a:lnTo>
                    <a:pt x="470890" y="436518"/>
                  </a:lnTo>
                  <a:lnTo>
                    <a:pt x="475949" y="395752"/>
                  </a:lnTo>
                  <a:lnTo>
                    <a:pt x="476384" y="382444"/>
                  </a:lnTo>
                  <a:lnTo>
                    <a:pt x="476145" y="369586"/>
                  </a:lnTo>
                  <a:lnTo>
                    <a:pt x="475200" y="357363"/>
                  </a:lnTo>
                  <a:lnTo>
                    <a:pt x="473520" y="345960"/>
                  </a:lnTo>
                  <a:lnTo>
                    <a:pt x="471074" y="335563"/>
                  </a:lnTo>
                  <a:lnTo>
                    <a:pt x="467834" y="326358"/>
                  </a:lnTo>
                  <a:lnTo>
                    <a:pt x="461947" y="309284"/>
                  </a:lnTo>
                  <a:lnTo>
                    <a:pt x="458659" y="292357"/>
                  </a:lnTo>
                  <a:lnTo>
                    <a:pt x="457434" y="276154"/>
                  </a:lnTo>
                  <a:lnTo>
                    <a:pt x="457736" y="261250"/>
                  </a:lnTo>
                  <a:lnTo>
                    <a:pt x="550601" y="36815"/>
                  </a:lnTo>
                  <a:lnTo>
                    <a:pt x="46419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en-US" sz="2400">
                <a:solidFill>
                  <a:schemeClr val="tx2"/>
                </a:solidFill>
                <a:latin typeface="+mn-lt"/>
              </a:endParaRPr>
            </a:p>
          </p:txBody>
        </p:sp>
      </p:grpSp>
    </p:spTree>
  </p:cSld>
  <p:clrMapOvr>
    <a:masterClrMapping/>
  </p:clrMapOvr>
  <p:transition spd="slow">
    <p:wip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188913"/>
            <a:ext cx="8229600" cy="981075"/>
          </a:xfrm>
        </p:spPr>
        <p:txBody>
          <a:bodyPr/>
          <a:lstStyle/>
          <a:p>
            <a:r>
              <a:rPr lang="en-US" altLang="en-US" dirty="0">
                <a:solidFill>
                  <a:srgbClr val="FFFF00"/>
                </a:solidFill>
              </a:rPr>
              <a:t>Close Family Ties</a:t>
            </a:r>
          </a:p>
        </p:txBody>
      </p:sp>
      <p:sp>
        <p:nvSpPr>
          <p:cNvPr id="138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066800"/>
            <a:ext cx="8229600" cy="5262979"/>
          </a:xfrm>
        </p:spPr>
        <p:txBody>
          <a:bodyPr>
            <a:sp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en-US" sz="2400" b="1" i="1" dirty="0">
                <a:solidFill>
                  <a:schemeClr val="accent1"/>
                </a:solidFill>
              </a:rPr>
              <a:t>Children need both a father and a mother.</a:t>
            </a:r>
            <a:br>
              <a:rPr lang="en-US" sz="2400" b="1" i="1" dirty="0">
                <a:solidFill>
                  <a:schemeClr val="accent1"/>
                </a:solidFill>
              </a:rPr>
            </a:br>
            <a:r>
              <a:rPr lang="en-US" sz="2400" dirty="0">
                <a:solidFill>
                  <a:schemeClr val="accent2"/>
                </a:solidFill>
                <a:latin typeface="Comic Sans MS" panose="030F0702030302020204" pitchFamily="66" charset="0"/>
              </a:rPr>
              <a:t>Proverbs 1:8; Ephesians 6:2,3 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en-US" sz="2400" b="1" i="1" dirty="0">
                <a:solidFill>
                  <a:schemeClr val="accent1"/>
                </a:solidFill>
              </a:rPr>
              <a:t>God views fatherlessness as a serious problem.</a:t>
            </a:r>
            <a:br>
              <a:rPr lang="en-US" sz="2400" b="1" i="1" dirty="0">
                <a:solidFill>
                  <a:schemeClr val="accent1"/>
                </a:solidFill>
              </a:rPr>
            </a:br>
            <a:r>
              <a:rPr lang="en-US" sz="2400" dirty="0">
                <a:solidFill>
                  <a:schemeClr val="accent2"/>
                </a:solidFill>
                <a:latin typeface="Comic Sans MS" panose="030F0702030302020204" pitchFamily="66" charset="0"/>
              </a:rPr>
              <a:t>Deuteronomy 10:18; Psalms 68:5; 27:10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en-US" sz="2400" b="1" i="1" dirty="0">
                <a:solidFill>
                  <a:schemeClr val="accent1"/>
                </a:solidFill>
              </a:rPr>
              <a:t>God is a Father who is present with His people. </a:t>
            </a:r>
            <a:br>
              <a:rPr lang="en-US" sz="2400" b="1" i="1" dirty="0">
                <a:solidFill>
                  <a:schemeClr val="accent1"/>
                </a:solidFill>
              </a:rPr>
            </a:br>
            <a:r>
              <a:rPr lang="en-US" sz="2400" dirty="0">
                <a:solidFill>
                  <a:schemeClr val="accent2"/>
                </a:solidFill>
                <a:latin typeface="Comic Sans MS" panose="030F0702030302020204" pitchFamily="66" charset="0"/>
              </a:rPr>
              <a:t>Psalm 23:4; Hebrews 13:5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en-US" sz="2400" b="1" i="1" dirty="0">
                <a:solidFill>
                  <a:schemeClr val="accent1"/>
                </a:solidFill>
              </a:rPr>
              <a:t>Fathers should know their children like God does.</a:t>
            </a:r>
            <a:br>
              <a:rPr lang="en-US" sz="2400" b="1" i="1" dirty="0">
                <a:solidFill>
                  <a:schemeClr val="accent1"/>
                </a:solidFill>
              </a:rPr>
            </a:br>
            <a:r>
              <a:rPr lang="en-US" sz="2400" dirty="0">
                <a:solidFill>
                  <a:schemeClr val="accent2"/>
                </a:solidFill>
                <a:latin typeface="Comic Sans MS" panose="030F0702030302020204" pitchFamily="66" charset="0"/>
              </a:rPr>
              <a:t>John 17:3; 10:14,27 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en-US" sz="2400" b="1" i="1" dirty="0">
                <a:solidFill>
                  <a:schemeClr val="accent1"/>
                </a:solidFill>
              </a:rPr>
              <a:t>Fathers should love their children like God does.</a:t>
            </a:r>
            <a:br>
              <a:rPr lang="en-US" sz="2400" b="1" i="1" dirty="0">
                <a:solidFill>
                  <a:schemeClr val="accent1"/>
                </a:solidFill>
              </a:rPr>
            </a:br>
            <a:r>
              <a:rPr lang="en-US" sz="2400" dirty="0">
                <a:solidFill>
                  <a:schemeClr val="accent2"/>
                </a:solidFill>
                <a:latin typeface="Comic Sans MS" panose="030F0702030302020204" pitchFamily="66" charset="0"/>
              </a:rPr>
              <a:t>1 John 4:7-10; Luke 15:17-22 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en-US" sz="2400" b="1" i="1" dirty="0">
                <a:solidFill>
                  <a:schemeClr val="accent1"/>
                </a:solidFill>
              </a:rPr>
              <a:t>Fathers should seek a close relationship like God does.</a:t>
            </a:r>
            <a:br>
              <a:rPr lang="en-US" sz="2400" b="1" i="1" dirty="0">
                <a:solidFill>
                  <a:schemeClr val="accent1"/>
                </a:solidFill>
              </a:rPr>
            </a:br>
            <a:r>
              <a:rPr lang="en-US" sz="2400" dirty="0">
                <a:solidFill>
                  <a:schemeClr val="accent2"/>
                </a:solidFill>
                <a:latin typeface="Comic Sans MS" panose="030F0702030302020204" pitchFamily="66" charset="0"/>
              </a:rPr>
              <a:t>1 John 1:3; John 17:21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en-US" sz="2400" b="1" i="1" dirty="0">
                <a:solidFill>
                  <a:schemeClr val="accent1"/>
                </a:solidFill>
              </a:rPr>
              <a:t>Fathers should communicate like God does.</a:t>
            </a:r>
            <a:br>
              <a:rPr lang="en-US" sz="2400" b="1" i="1" dirty="0">
                <a:solidFill>
                  <a:schemeClr val="accent1"/>
                </a:solidFill>
              </a:rPr>
            </a:br>
            <a:r>
              <a:rPr lang="en-US" sz="2400" dirty="0">
                <a:solidFill>
                  <a:schemeClr val="accent2"/>
                </a:solidFill>
                <a:latin typeface="Comic Sans MS" panose="030F0702030302020204" pitchFamily="66" charset="0"/>
              </a:rPr>
              <a:t>Genesis </a:t>
            </a:r>
            <a:r>
              <a:rPr lang="en-US" sz="2400" dirty="0" err="1">
                <a:solidFill>
                  <a:schemeClr val="accent2"/>
                </a:solidFill>
                <a:latin typeface="Comic Sans MS" panose="030F0702030302020204" pitchFamily="66" charset="0"/>
              </a:rPr>
              <a:t>3:8ff</a:t>
            </a:r>
            <a:r>
              <a:rPr lang="en-US" sz="2400" dirty="0">
                <a:solidFill>
                  <a:schemeClr val="accent2"/>
                </a:solidFill>
                <a:latin typeface="Comic Sans MS" panose="030F0702030302020204" pitchFamily="66" charset="0"/>
              </a:rPr>
              <a:t>; 2 Timothy 3:16,17; Matt. 6:9; Rev. 21:3 </a:t>
            </a:r>
            <a:endParaRPr lang="en-US" altLang="en-US" sz="2400" dirty="0">
              <a:solidFill>
                <a:schemeClr val="accent2"/>
              </a:solidFill>
              <a:latin typeface="Comic Sans MS" panose="030F0702030302020204" pitchFamily="66" charset="0"/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8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8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8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38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8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8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38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38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8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38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38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38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38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38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38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382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382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382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382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382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382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A48BFF8-9D5B-4630-A459-464E2B92E9C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683"/>
          <a:stretch/>
        </p:blipFill>
        <p:spPr>
          <a:xfrm>
            <a:off x="457200" y="1066800"/>
            <a:ext cx="3200400" cy="442926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DC08515-9848-4077-BAAB-2594C4E42ABA}"/>
              </a:ext>
            </a:extLst>
          </p:cNvPr>
          <p:cNvSpPr txBox="1"/>
          <p:nvPr/>
        </p:nvSpPr>
        <p:spPr>
          <a:xfrm>
            <a:off x="3733800" y="990600"/>
            <a:ext cx="5257800" cy="2831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1200"/>
              </a:spcBef>
            </a:pPr>
            <a:r>
              <a:rPr lang="en-US" sz="3600" dirty="0">
                <a:solidFill>
                  <a:srgbClr val="FFFF00"/>
                </a:solidFill>
                <a:latin typeface="+mj-lt"/>
              </a:rPr>
              <a:t>The Challenge to</a:t>
            </a:r>
            <a:br>
              <a:rPr lang="en-US" dirty="0">
                <a:solidFill>
                  <a:srgbClr val="FFFF00"/>
                </a:solidFill>
              </a:rPr>
            </a:br>
            <a:r>
              <a:rPr lang="en-US" sz="3200" b="1" dirty="0">
                <a:latin typeface="+mn-lt"/>
              </a:rPr>
              <a:t>Maintain Close Family Ties</a:t>
            </a:r>
          </a:p>
          <a:p>
            <a:pPr algn="ctr">
              <a:spcBef>
                <a:spcPts val="1200"/>
              </a:spcBef>
            </a:pPr>
            <a:r>
              <a:rPr lang="en-US" sz="3200" b="1" dirty="0">
                <a:latin typeface="+mn-lt"/>
              </a:rPr>
              <a:t>Be Family Provider and Protector</a:t>
            </a:r>
          </a:p>
        </p:txBody>
      </p:sp>
    </p:spTree>
    <p:extLst>
      <p:ext uri="{BB962C8B-B14F-4D97-AF65-F5344CB8AC3E}">
        <p14:creationId xmlns:p14="http://schemas.microsoft.com/office/powerpoint/2010/main" val="447474885"/>
      </p:ext>
    </p:extLst>
  </p:cSld>
  <p:clrMapOvr>
    <a:masterClrMapping/>
  </p:clrMapOvr>
  <p:transition spd="slow">
    <p:wip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294730"/>
            <a:ext cx="8229600" cy="769441"/>
          </a:xfrm>
        </p:spPr>
        <p:txBody>
          <a:bodyPr>
            <a:spAutoFit/>
          </a:bodyPr>
          <a:lstStyle/>
          <a:p>
            <a:r>
              <a:rPr lang="en-US" altLang="en-US" dirty="0">
                <a:solidFill>
                  <a:srgbClr val="FFFF00"/>
                </a:solidFill>
              </a:rPr>
              <a:t>Family Provider</a:t>
            </a:r>
          </a:p>
        </p:txBody>
      </p:sp>
      <p:sp>
        <p:nvSpPr>
          <p:cNvPr id="138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066800"/>
            <a:ext cx="8229600" cy="4672048"/>
          </a:xfrm>
        </p:spPr>
        <p:txBody>
          <a:bodyPr>
            <a:spAutoFit/>
          </a:bodyPr>
          <a:lstStyle/>
          <a:p>
            <a:pPr marL="0" indent="0" algn="ctr">
              <a:buNone/>
            </a:pPr>
            <a:r>
              <a:rPr lang="en-US" sz="2400" b="1" dirty="0">
                <a:solidFill>
                  <a:schemeClr val="accent1"/>
                </a:solidFill>
              </a:rPr>
              <a:t>God as Provider</a:t>
            </a:r>
            <a:br>
              <a:rPr lang="en-US" sz="2400" b="1" dirty="0">
                <a:solidFill>
                  <a:schemeClr val="accent1"/>
                </a:solidFill>
              </a:rPr>
            </a:br>
            <a:r>
              <a:rPr lang="en-US" sz="2400" dirty="0">
                <a:solidFill>
                  <a:schemeClr val="accent2"/>
                </a:solidFill>
                <a:latin typeface="Comic Sans MS" panose="030F0702030302020204" pitchFamily="66" charset="0"/>
              </a:rPr>
              <a:t>Matthew 7:7-11 – Like an earthly father, our heavenly Father gives good gifts to his children. </a:t>
            </a:r>
            <a:br>
              <a:rPr lang="en-US" sz="2400" dirty="0">
                <a:solidFill>
                  <a:schemeClr val="accent2"/>
                </a:solidFill>
                <a:latin typeface="Comic Sans MS" panose="030F0702030302020204" pitchFamily="66" charset="0"/>
              </a:rPr>
            </a:br>
            <a:r>
              <a:rPr lang="en-US" sz="2400" dirty="0">
                <a:solidFill>
                  <a:schemeClr val="accent2"/>
                </a:solidFill>
                <a:latin typeface="Comic Sans MS" panose="030F0702030302020204" pitchFamily="66" charset="0"/>
              </a:rPr>
              <a:t>James 1:17 – Every good and perfect gift is from our Father. </a:t>
            </a:r>
          </a:p>
          <a:p>
            <a:pPr marL="0" indent="0" algn="ctr">
              <a:buNone/>
            </a:pPr>
            <a:r>
              <a:rPr lang="en-US" sz="2400" b="1" dirty="0">
                <a:solidFill>
                  <a:schemeClr val="accent1"/>
                </a:solidFill>
              </a:rPr>
              <a:t>Earthly Fathers as Providers</a:t>
            </a:r>
            <a:br>
              <a:rPr lang="en-US" sz="2400" b="1" dirty="0">
                <a:solidFill>
                  <a:schemeClr val="accent1"/>
                </a:solidFill>
              </a:rPr>
            </a:br>
            <a:r>
              <a:rPr lang="en-US" sz="2400" dirty="0">
                <a:solidFill>
                  <a:schemeClr val="accent2"/>
                </a:solidFill>
                <a:latin typeface="Comic Sans MS" panose="030F0702030302020204" pitchFamily="66" charset="0"/>
              </a:rPr>
              <a:t>Luke 11:11 – If a son asks his father for bread, will he give him a stone? Or if he asks for a fish, will he give him a serpent</a:t>
            </a:r>
            <a:r>
              <a:rPr lang="en-US" sz="2400">
                <a:solidFill>
                  <a:schemeClr val="accent2"/>
                </a:solidFill>
                <a:latin typeface="Comic Sans MS" panose="030F0702030302020204" pitchFamily="66" charset="0"/>
              </a:rPr>
              <a:t>? </a:t>
            </a:r>
            <a:br>
              <a:rPr lang="en-US" sz="2400">
                <a:solidFill>
                  <a:schemeClr val="accent2"/>
                </a:solidFill>
                <a:latin typeface="Comic Sans MS" panose="030F0702030302020204" pitchFamily="66" charset="0"/>
              </a:rPr>
            </a:br>
            <a:r>
              <a:rPr lang="en-US" sz="2400">
                <a:solidFill>
                  <a:schemeClr val="accent2"/>
                </a:solidFill>
                <a:latin typeface="Comic Sans MS" panose="030F0702030302020204" pitchFamily="66" charset="0"/>
              </a:rPr>
              <a:t>1 </a:t>
            </a:r>
            <a:r>
              <a:rPr lang="en-US" sz="2400" dirty="0">
                <a:solidFill>
                  <a:schemeClr val="accent2"/>
                </a:solidFill>
                <a:latin typeface="Comic Sans MS" panose="030F0702030302020204" pitchFamily="66" charset="0"/>
              </a:rPr>
              <a:t>Timothy 5:8 – If anyone does not provide for his own, and especially for those of his household, he has denied the faith and is worse than an unbeliever.</a:t>
            </a:r>
          </a:p>
        </p:txBody>
      </p:sp>
    </p:spTree>
    <p:extLst>
      <p:ext uri="{BB962C8B-B14F-4D97-AF65-F5344CB8AC3E}">
        <p14:creationId xmlns:p14="http://schemas.microsoft.com/office/powerpoint/2010/main" val="175369565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8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8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8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38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8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8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A48BFF8-9D5B-4630-A459-464E2B92E9C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683"/>
          <a:stretch/>
        </p:blipFill>
        <p:spPr>
          <a:xfrm>
            <a:off x="457200" y="1066800"/>
            <a:ext cx="3200400" cy="442926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DC08515-9848-4077-BAAB-2594C4E42ABA}"/>
              </a:ext>
            </a:extLst>
          </p:cNvPr>
          <p:cNvSpPr txBox="1"/>
          <p:nvPr/>
        </p:nvSpPr>
        <p:spPr>
          <a:xfrm>
            <a:off x="3733800" y="990600"/>
            <a:ext cx="5257800" cy="4462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1200"/>
              </a:spcBef>
            </a:pPr>
            <a:r>
              <a:rPr lang="en-US" sz="3600" dirty="0">
                <a:solidFill>
                  <a:srgbClr val="FFFF00"/>
                </a:solidFill>
                <a:latin typeface="+mj-lt"/>
              </a:rPr>
              <a:t>The Challenge to</a:t>
            </a:r>
            <a:br>
              <a:rPr lang="en-US" dirty="0">
                <a:solidFill>
                  <a:srgbClr val="FFFF00"/>
                </a:solidFill>
              </a:rPr>
            </a:br>
            <a:r>
              <a:rPr lang="en-US" sz="3200" b="1" dirty="0">
                <a:latin typeface="+mn-lt"/>
              </a:rPr>
              <a:t>Maintain Close Family Ties</a:t>
            </a:r>
          </a:p>
          <a:p>
            <a:pPr algn="ctr">
              <a:spcBef>
                <a:spcPts val="1200"/>
              </a:spcBef>
            </a:pPr>
            <a:r>
              <a:rPr lang="en-US" sz="3200" b="1" dirty="0">
                <a:latin typeface="+mn-lt"/>
              </a:rPr>
              <a:t>Be Family Provider and Protector</a:t>
            </a:r>
          </a:p>
          <a:p>
            <a:pPr algn="ctr">
              <a:spcBef>
                <a:spcPts val="1200"/>
              </a:spcBef>
            </a:pPr>
            <a:r>
              <a:rPr lang="en-US" sz="3200" b="1" dirty="0">
                <a:latin typeface="+mn-lt"/>
              </a:rPr>
              <a:t>Be Spiritual Leader, Instructor, and Authority Figure</a:t>
            </a:r>
            <a:endParaRPr lang="en-US" sz="32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617230259"/>
      </p:ext>
    </p:extLst>
  </p:cSld>
  <p:clrMapOvr>
    <a:masterClrMapping/>
  </p:clrMapOvr>
  <p:transition spd="slow">
    <p:wip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294730"/>
            <a:ext cx="8229600" cy="769441"/>
          </a:xfrm>
        </p:spPr>
        <p:txBody>
          <a:bodyPr>
            <a:spAutoFit/>
          </a:bodyPr>
          <a:lstStyle/>
          <a:p>
            <a:r>
              <a:rPr lang="en-US" altLang="en-US" dirty="0">
                <a:solidFill>
                  <a:srgbClr val="FFFF00"/>
                </a:solidFill>
              </a:rPr>
              <a:t>Spiritual Leader</a:t>
            </a:r>
          </a:p>
        </p:txBody>
      </p:sp>
      <p:sp>
        <p:nvSpPr>
          <p:cNvPr id="138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62400" y="1643217"/>
            <a:ext cx="5029200" cy="4376583"/>
          </a:xfrm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en-US" sz="2400" b="1" i="1" dirty="0">
                <a:solidFill>
                  <a:schemeClr val="accent1"/>
                </a:solidFill>
              </a:rPr>
              <a:t>Exercise authority.</a:t>
            </a:r>
            <a:br>
              <a:rPr lang="en-US" sz="2400" b="1" i="1" dirty="0">
                <a:solidFill>
                  <a:schemeClr val="accent1"/>
                </a:solidFill>
              </a:rPr>
            </a:br>
            <a:r>
              <a:rPr lang="en-US" sz="2400" dirty="0">
                <a:solidFill>
                  <a:schemeClr val="accent2"/>
                </a:solidFill>
                <a:latin typeface="Comic Sans MS" panose="030F0702030302020204" pitchFamily="66" charset="0"/>
              </a:rPr>
              <a:t>Matthew 6:9,10; Ephesians 6:4 </a:t>
            </a:r>
          </a:p>
          <a:p>
            <a:pPr marL="0" indent="0" algn="ctr">
              <a:buNone/>
            </a:pPr>
            <a:r>
              <a:rPr lang="en-US" sz="2400" b="1" i="1" dirty="0">
                <a:solidFill>
                  <a:schemeClr val="accent1"/>
                </a:solidFill>
              </a:rPr>
              <a:t>Be a spiritual teacher.</a:t>
            </a:r>
            <a:br>
              <a:rPr lang="en-US" sz="2400" b="1" i="1" dirty="0">
                <a:solidFill>
                  <a:schemeClr val="accent1"/>
                </a:solidFill>
              </a:rPr>
            </a:br>
            <a:r>
              <a:rPr lang="en-US" sz="2400" dirty="0">
                <a:solidFill>
                  <a:schemeClr val="accent2"/>
                </a:solidFill>
                <a:latin typeface="Comic Sans MS" panose="030F0702030302020204" pitchFamily="66" charset="0"/>
              </a:rPr>
              <a:t>Genesis 18:19; Isaiah 38:19; Ephesians 6:4 </a:t>
            </a:r>
          </a:p>
          <a:p>
            <a:pPr marL="0" indent="0" algn="ctr">
              <a:buNone/>
            </a:pPr>
            <a:r>
              <a:rPr lang="en-US" sz="2400" b="1" i="1" dirty="0">
                <a:solidFill>
                  <a:schemeClr val="accent1"/>
                </a:solidFill>
              </a:rPr>
              <a:t>Set a good example.</a:t>
            </a:r>
            <a:br>
              <a:rPr lang="en-US" sz="2400" b="1" i="1" dirty="0">
                <a:solidFill>
                  <a:schemeClr val="accent1"/>
                </a:solidFill>
              </a:rPr>
            </a:br>
            <a:r>
              <a:rPr lang="en-US" sz="2400" dirty="0">
                <a:solidFill>
                  <a:schemeClr val="accent2"/>
                </a:solidFill>
                <a:latin typeface="Comic Sans MS" panose="030F0702030302020204" pitchFamily="66" charset="0"/>
              </a:rPr>
              <a:t>1 Peter 1:14-17; 1 Kings 15:3 </a:t>
            </a:r>
          </a:p>
          <a:p>
            <a:pPr marL="0" indent="0" algn="ctr">
              <a:buNone/>
            </a:pPr>
            <a:r>
              <a:rPr lang="en-US" sz="2400" b="1" i="1" dirty="0">
                <a:solidFill>
                  <a:schemeClr val="accent1"/>
                </a:solidFill>
              </a:rPr>
              <a:t>Give punishments and rewards.</a:t>
            </a:r>
            <a:br>
              <a:rPr lang="en-US" sz="2400" b="1" i="1" dirty="0">
                <a:solidFill>
                  <a:schemeClr val="accent1"/>
                </a:solidFill>
              </a:rPr>
            </a:br>
            <a:r>
              <a:rPr lang="en-US" sz="2400" dirty="0">
                <a:solidFill>
                  <a:schemeClr val="accent2"/>
                </a:solidFill>
                <a:latin typeface="Comic Sans MS" panose="030F0702030302020204" pitchFamily="66" charset="0"/>
              </a:rPr>
              <a:t>Hebrews 11:6; John 15:1-6; Hebrews 12:7,9; 1 Samuel 2:25-30; 3:12-14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2C91128-646E-48C3-B481-6AA3EA0B0B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893" y="1981200"/>
            <a:ext cx="3759507" cy="3581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69024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8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8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8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38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8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8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38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38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8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38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38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38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>
            <a:extLst>
              <a:ext uri="{FF2B5EF4-FFF2-40B4-BE49-F238E27FC236}">
                <a16:creationId xmlns:a16="http://schemas.microsoft.com/office/drawing/2014/main" id="{0F27BF97-8068-4CC6-BE18-2BA88DE524B4}"/>
              </a:ext>
            </a:extLst>
          </p:cNvPr>
          <p:cNvSpPr txBox="1">
            <a:spLocks noChangeArrowheads="1"/>
          </p:cNvSpPr>
          <p:nvPr/>
        </p:nvSpPr>
        <p:spPr>
          <a:xfrm>
            <a:off x="457200" y="457200"/>
            <a:ext cx="8229600" cy="5570756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sp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© Copyright David E. Pratte, 2019</a:t>
            </a:r>
          </a:p>
          <a:p>
            <a:r>
              <a:rPr lang="en-US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Permission is granted to display this PowerPoint under the following conditions:</a:t>
            </a:r>
          </a:p>
          <a:p>
            <a:r>
              <a:rPr lang="en-US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* Display the link to</a:t>
            </a:r>
            <a:r>
              <a:rPr lang="en-US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2"/>
              </a:rPr>
              <a:t>www.BibleStudyLessons.com</a:t>
            </a:r>
            <a:r>
              <a:rPr lang="en-US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</a:p>
          <a:p>
            <a:r>
              <a:rPr lang="en-US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* Minor changes in content are permitted, but no teaching should be presented that disagrees with the teaching in the article associated with this PowerPoint on </a:t>
            </a:r>
            <a:r>
              <a:rPr lang="en-US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3"/>
              </a:rPr>
              <a:t>www.BibleStudyLessons.com/powerpoint</a:t>
            </a:r>
            <a:r>
              <a:rPr lang="en-US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r>
              <a:rPr lang="en-US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* In no case may a fee of any kind be charged for our PowerPoints.</a:t>
            </a:r>
            <a:endParaRPr lang="en-US" b="1" dirty="0">
              <a:solidFill>
                <a:srgbClr val="FFFF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* If you have a website, please add a link to </a:t>
            </a:r>
            <a:r>
              <a:rPr lang="en-US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2"/>
              </a:rPr>
              <a:t>www.BibleStudyLessons.com</a:t>
            </a:r>
            <a:r>
              <a:rPr lang="en-US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</a:p>
          <a:p>
            <a:r>
              <a:rPr lang="en-US" sz="1400" dirty="0">
                <a:solidFill>
                  <a:srgbClr val="002060"/>
                </a:solidFill>
              </a:rPr>
              <a:t>Scripture quotations are generally from the New King James Version (NKJV), copyright 1982, 1988 by Thomas Nelson, Inc. Used by permission. All rights reserved.</a:t>
            </a:r>
            <a:endParaRPr lang="en-US" sz="1400" b="1" dirty="0">
              <a:solidFill>
                <a:srgbClr val="FFFF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5945BF7-F8C0-45E7-BE75-393EBD6014F4}"/>
              </a:ext>
            </a:extLst>
          </p:cNvPr>
          <p:cNvSpPr txBox="1"/>
          <p:nvPr/>
        </p:nvSpPr>
        <p:spPr>
          <a:xfrm>
            <a:off x="152400" y="6172200"/>
            <a:ext cx="2697804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4"/>
              </a:rPr>
              <a:t>www.BibleStudyLessons.com</a:t>
            </a:r>
            <a:r>
              <a:rPr lang="en-US" sz="12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3456408460"/>
      </p:ext>
    </p:extLst>
  </p:cSld>
  <p:clrMapOvr>
    <a:masterClrMapping/>
  </p:clrMapOvr>
  <p:transition spd="slow">
    <p:wipe/>
  </p:transition>
</p:sld>
</file>

<file path=ppt/theme/theme1.xml><?xml version="1.0" encoding="utf-8"?>
<a:theme xmlns:a="http://schemas.openxmlformats.org/drawingml/2006/main" name="Diseño predeterminado">
  <a:themeElements>
    <a:clrScheme name="Custom 1">
      <a:dk1>
        <a:srgbClr val="66FFFF"/>
      </a:dk1>
      <a:lt1>
        <a:srgbClr val="66FFFF"/>
      </a:lt1>
      <a:dk2>
        <a:srgbClr val="66FFFF"/>
      </a:dk2>
      <a:lt2>
        <a:srgbClr val="FFFF00"/>
      </a:lt2>
      <a:accent1>
        <a:srgbClr val="99FF99"/>
      </a:accent1>
      <a:accent2>
        <a:srgbClr val="FFFFFF"/>
      </a:accent2>
      <a:accent3>
        <a:srgbClr val="FFFF66"/>
      </a:accent3>
      <a:accent4>
        <a:srgbClr val="FFFF66"/>
      </a:accent4>
      <a:accent5>
        <a:srgbClr val="CC99FF"/>
      </a:accent5>
      <a:accent6>
        <a:srgbClr val="FFFF00"/>
      </a:accent6>
      <a:hlink>
        <a:srgbClr val="0042C7"/>
      </a:hlink>
      <a:folHlink>
        <a:srgbClr val="FFFF66"/>
      </a:folHlink>
    </a:clrScheme>
    <a:fontScheme name="Golden_Nugget-Trebuchet">
      <a:majorFont>
        <a:latin typeface="GE Golden Nugget"/>
        <a:ea typeface=""/>
        <a:cs typeface=""/>
      </a:majorFont>
      <a:minorFont>
        <a:latin typeface="Trebuchet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1406.ppt [Compatibility Mode]" id="{921CA208-8F42-4EA1-B247-D5FDF5B8B7B0}" vid="{71BA83F0-DF6A-49A2-B73B-C488A9D95553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Purple-02.per-fppt</Template>
  <TotalTime>296</TotalTime>
  <Words>547</Words>
  <Application>Microsoft Office PowerPoint</Application>
  <PresentationFormat>On-screen Show (4:3)</PresentationFormat>
  <Paragraphs>47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Arial</vt:lpstr>
      <vt:lpstr>Tahoma</vt:lpstr>
      <vt:lpstr>Comic Sans MS</vt:lpstr>
      <vt:lpstr>GE Golden Nugget</vt:lpstr>
      <vt:lpstr>Trebuchet MS</vt:lpstr>
      <vt:lpstr>Diseño predeterminado</vt:lpstr>
      <vt:lpstr>“As for Me and My House…”:  The Challenge of Fatherhood</vt:lpstr>
      <vt:lpstr>PowerPoint Presentation</vt:lpstr>
      <vt:lpstr>The Problem of  Absent Fathers</vt:lpstr>
      <vt:lpstr>Close Family Ties</vt:lpstr>
      <vt:lpstr>PowerPoint Presentation</vt:lpstr>
      <vt:lpstr>Family Provider</vt:lpstr>
      <vt:lpstr>PowerPoint Presentation</vt:lpstr>
      <vt:lpstr>Spiritual Leader</vt:lpstr>
      <vt:lpstr>PowerPoint Presentation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Fatherhood: Challenges Caused by Society Confusion and Absent Fathers PowerPoint slides and charts</dc:title>
  <dc:subject>Families are challenged by confused concepts of fatherhood, including absent fathers. This causes troubled children and  confusion about the nature of God.PowerPoint slides and charts</dc:subject>
  <dc:creator>David Pratte</dc:creator>
  <cp:keywords>religion, Bible, fathers, fatherhood, family, challenges, love, training, discipline, negligence, neglect, divorce, absent, absence, negligent, abandonment, homosexuality, marriage, parents, abortion, single, unmarried, society, feminism, instruction, cohabitation, communication, understanding, providing, protection, rewards, punishment, authority, guidance, presence, mother, confusion, troubles, children, nature, God,  - David E. Pratte; www.biblestudylessons.com</cp:keywords>
  <cp:lastModifiedBy>David Pratte</cp:lastModifiedBy>
  <cp:revision>97</cp:revision>
  <dcterms:created xsi:type="dcterms:W3CDTF">2019-09-27T19:39:05Z</dcterms:created>
  <dcterms:modified xsi:type="dcterms:W3CDTF">2022-01-25T19:35:44Z</dcterms:modified>
</cp:coreProperties>
</file>