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4" r:id="rId2"/>
    <p:sldId id="257" r:id="rId3"/>
    <p:sldId id="256" r:id="rId4"/>
    <p:sldId id="261" r:id="rId5"/>
    <p:sldId id="265" r:id="rId6"/>
    <p:sldId id="266" r:id="rId7"/>
    <p:sldId id="260" r:id="rId8"/>
    <p:sldId id="262" r:id="rId9"/>
    <p:sldId id="267" r:id="rId10"/>
    <p:sldId id="268" r:id="rId11"/>
    <p:sldId id="263" r:id="rId12"/>
    <p:sldId id="258" r:id="rId13"/>
    <p:sldId id="259" r:id="rId14"/>
  </p:sldIdLst>
  <p:sldSz cx="12192000" cy="6858000"/>
  <p:notesSz cx="6858000" cy="9144000"/>
  <p:embeddedFontLst>
    <p:embeddedFont>
      <p:font typeface="ArgosContour" pitchFamily="2" charset="0"/>
      <p:regular r:id="rId15"/>
    </p:embeddedFont>
    <p:embeddedFont>
      <p:font typeface="Black Chancery" pitchFamily="2" charset="0"/>
      <p:regular r:id="rId16"/>
    </p:embeddedFont>
    <p:embeddedFont>
      <p:font typeface="Caligula" pitchFamily="2" charset="0"/>
      <p:regular r:id="rId17"/>
    </p:embeddedFont>
    <p:embeddedFont>
      <p:font typeface="Comic Sans MS" panose="030F0702030302020204" pitchFamily="66" charset="0"/>
      <p:regular r:id="rId18"/>
      <p:bold r:id="rId19"/>
      <p:italic r:id="rId20"/>
      <p:boldItalic r:id="rId21"/>
    </p:embeddedFont>
    <p:embeddedFont>
      <p:font typeface="Tahoma" panose="020B0604030504040204" pitchFamily="34" charset="0"/>
      <p:regular r:id="rId22"/>
      <p:bold r:id="rId23"/>
    </p:embeddedFont>
    <p:embeddedFont>
      <p:font typeface="Trebuchet MS" panose="020B0603020202020204" pitchFamily="34" charset="0"/>
      <p:regular r:id="rId24"/>
      <p:bold r:id="rId25"/>
      <p:italic r:id="rId26"/>
      <p:boldItalic r:id="rId27"/>
    </p:embeddedFont>
    <p:embeddedFont>
      <p:font typeface="Verdana" panose="020B060403050404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58" d="100"/>
          <a:sy n="58" d="100"/>
        </p:scale>
        <p:origin x="521" y="45"/>
      </p:cViewPr>
      <p:guideLst>
        <p:guide orient="horz" pos="2160"/>
        <p:guide pos="3840"/>
      </p:guideLst>
    </p:cSldViewPr>
  </p:slideViewPr>
  <p:notesTextViewPr>
    <p:cViewPr>
      <p:scale>
        <a:sx n="1" d="1"/>
        <a:sy n="1" d="1"/>
      </p:scale>
      <p:origin x="0" y="0"/>
    </p:cViewPr>
  </p:notesTextViewPr>
  <p:sorterViewPr>
    <p:cViewPr>
      <p:scale>
        <a:sx n="100" d="100"/>
        <a:sy n="100" d="100"/>
      </p:scale>
      <p:origin x="0" y="-449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B3B9-F2A8-4CF3-9BB1-DE0A343A6E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3941F0-5100-4CCE-BAD0-921EB2E065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629A63-0D99-4848-A63B-191D0EC6B267}"/>
              </a:ext>
            </a:extLst>
          </p:cNvPr>
          <p:cNvSpPr>
            <a:spLocks noGrp="1"/>
          </p:cNvSpPr>
          <p:nvPr>
            <p:ph type="dt" sz="half" idx="10"/>
          </p:nvPr>
        </p:nvSpPr>
        <p:spPr/>
        <p:txBody>
          <a:bodyPr/>
          <a:lstStyle/>
          <a:p>
            <a:fld id="{6803D01D-F100-49E0-A580-CDE4F86BE6AC}" type="datetimeFigureOut">
              <a:rPr lang="en-US" smtClean="0"/>
              <a:t>1/25/22</a:t>
            </a:fld>
            <a:endParaRPr lang="en-US"/>
          </a:p>
        </p:txBody>
      </p:sp>
      <p:sp>
        <p:nvSpPr>
          <p:cNvPr id="5" name="Footer Placeholder 4">
            <a:extLst>
              <a:ext uri="{FF2B5EF4-FFF2-40B4-BE49-F238E27FC236}">
                <a16:creationId xmlns:a16="http://schemas.microsoft.com/office/drawing/2014/main" id="{45F0F86E-5925-46CC-9E4F-798568D2D9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4EF30-11E8-4D92-BF36-FA7E2F3417C9}"/>
              </a:ext>
            </a:extLst>
          </p:cNvPr>
          <p:cNvSpPr>
            <a:spLocks noGrp="1"/>
          </p:cNvSpPr>
          <p:nvPr>
            <p:ph type="sldNum" sz="quarter" idx="12"/>
          </p:nvPr>
        </p:nvSpPr>
        <p:spPr/>
        <p:txBody>
          <a:bodyPr/>
          <a:lstStyle/>
          <a:p>
            <a:fld id="{5A6B1CF7-65CD-48FE-BC9E-07FB066DED05}" type="slidenum">
              <a:rPr lang="en-US" smtClean="0"/>
              <a:t>‹#›</a:t>
            </a:fld>
            <a:endParaRPr lang="en-US"/>
          </a:p>
        </p:txBody>
      </p:sp>
    </p:spTree>
    <p:extLst>
      <p:ext uri="{BB962C8B-B14F-4D97-AF65-F5344CB8AC3E}">
        <p14:creationId xmlns:p14="http://schemas.microsoft.com/office/powerpoint/2010/main" val="12676447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15A4B-8138-412F-B18D-181F2B6D2E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A4A33-BEA1-456A-8899-F1D51B8C87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33F5C0-7DBB-4115-910D-90D234CB0F15}"/>
              </a:ext>
            </a:extLst>
          </p:cNvPr>
          <p:cNvSpPr>
            <a:spLocks noGrp="1"/>
          </p:cNvSpPr>
          <p:nvPr>
            <p:ph type="dt" sz="half" idx="10"/>
          </p:nvPr>
        </p:nvSpPr>
        <p:spPr/>
        <p:txBody>
          <a:bodyPr/>
          <a:lstStyle/>
          <a:p>
            <a:fld id="{6803D01D-F100-49E0-A580-CDE4F86BE6AC}" type="datetimeFigureOut">
              <a:rPr lang="en-US" smtClean="0"/>
              <a:t>1/25/22</a:t>
            </a:fld>
            <a:endParaRPr lang="en-US"/>
          </a:p>
        </p:txBody>
      </p:sp>
      <p:sp>
        <p:nvSpPr>
          <p:cNvPr id="5" name="Footer Placeholder 4">
            <a:extLst>
              <a:ext uri="{FF2B5EF4-FFF2-40B4-BE49-F238E27FC236}">
                <a16:creationId xmlns:a16="http://schemas.microsoft.com/office/drawing/2014/main" id="{628BCCD6-9482-4CBE-B1D2-646CB24978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A1942B-11A3-4C4A-A45F-91D686C41E1C}"/>
              </a:ext>
            </a:extLst>
          </p:cNvPr>
          <p:cNvSpPr>
            <a:spLocks noGrp="1"/>
          </p:cNvSpPr>
          <p:nvPr>
            <p:ph type="sldNum" sz="quarter" idx="12"/>
          </p:nvPr>
        </p:nvSpPr>
        <p:spPr/>
        <p:txBody>
          <a:bodyPr/>
          <a:lstStyle/>
          <a:p>
            <a:fld id="{5A6B1CF7-65CD-48FE-BC9E-07FB066DED05}" type="slidenum">
              <a:rPr lang="en-US" smtClean="0"/>
              <a:t>‹#›</a:t>
            </a:fld>
            <a:endParaRPr lang="en-US"/>
          </a:p>
        </p:txBody>
      </p:sp>
    </p:spTree>
    <p:extLst>
      <p:ext uri="{BB962C8B-B14F-4D97-AF65-F5344CB8AC3E}">
        <p14:creationId xmlns:p14="http://schemas.microsoft.com/office/powerpoint/2010/main" val="20221043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26324-E40F-4662-8A30-0F8A1D3260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9848DF-54A7-4DCC-B6D7-667180DD7B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B77664-E87C-4C0C-B58B-10D03AB677E4}"/>
              </a:ext>
            </a:extLst>
          </p:cNvPr>
          <p:cNvSpPr>
            <a:spLocks noGrp="1"/>
          </p:cNvSpPr>
          <p:nvPr>
            <p:ph type="dt" sz="half" idx="10"/>
          </p:nvPr>
        </p:nvSpPr>
        <p:spPr/>
        <p:txBody>
          <a:bodyPr/>
          <a:lstStyle/>
          <a:p>
            <a:fld id="{6803D01D-F100-49E0-A580-CDE4F86BE6AC}" type="datetimeFigureOut">
              <a:rPr lang="en-US" smtClean="0"/>
              <a:t>1/25/22</a:t>
            </a:fld>
            <a:endParaRPr lang="en-US"/>
          </a:p>
        </p:txBody>
      </p:sp>
      <p:sp>
        <p:nvSpPr>
          <p:cNvPr id="5" name="Footer Placeholder 4">
            <a:extLst>
              <a:ext uri="{FF2B5EF4-FFF2-40B4-BE49-F238E27FC236}">
                <a16:creationId xmlns:a16="http://schemas.microsoft.com/office/drawing/2014/main" id="{44C519C1-EC28-42C3-AC52-A3F0A0A2EF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D999C7-B3CF-4EDD-8EA1-E199B190A1D5}"/>
              </a:ext>
            </a:extLst>
          </p:cNvPr>
          <p:cNvSpPr>
            <a:spLocks noGrp="1"/>
          </p:cNvSpPr>
          <p:nvPr>
            <p:ph type="sldNum" sz="quarter" idx="12"/>
          </p:nvPr>
        </p:nvSpPr>
        <p:spPr/>
        <p:txBody>
          <a:bodyPr/>
          <a:lstStyle/>
          <a:p>
            <a:fld id="{5A6B1CF7-65CD-48FE-BC9E-07FB066DED05}" type="slidenum">
              <a:rPr lang="en-US" smtClean="0"/>
              <a:t>‹#›</a:t>
            </a:fld>
            <a:endParaRPr lang="en-US"/>
          </a:p>
        </p:txBody>
      </p:sp>
    </p:spTree>
    <p:extLst>
      <p:ext uri="{BB962C8B-B14F-4D97-AF65-F5344CB8AC3E}">
        <p14:creationId xmlns:p14="http://schemas.microsoft.com/office/powerpoint/2010/main" val="42119618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CD4CB-D624-4C3A-A332-BE85B02129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86C09F-67F2-47AE-8B51-23C249E437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20E12D-D2B1-439A-B124-951A3D3F6C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DA883C-3C91-41DA-A44D-AB14943ED545}"/>
              </a:ext>
            </a:extLst>
          </p:cNvPr>
          <p:cNvSpPr>
            <a:spLocks noGrp="1"/>
          </p:cNvSpPr>
          <p:nvPr>
            <p:ph type="dt" sz="half" idx="10"/>
          </p:nvPr>
        </p:nvSpPr>
        <p:spPr/>
        <p:txBody>
          <a:bodyPr/>
          <a:lstStyle/>
          <a:p>
            <a:fld id="{6803D01D-F100-49E0-A580-CDE4F86BE6AC}" type="datetimeFigureOut">
              <a:rPr lang="en-US" smtClean="0"/>
              <a:t>1/25/22</a:t>
            </a:fld>
            <a:endParaRPr lang="en-US"/>
          </a:p>
        </p:txBody>
      </p:sp>
      <p:sp>
        <p:nvSpPr>
          <p:cNvPr id="6" name="Footer Placeholder 5">
            <a:extLst>
              <a:ext uri="{FF2B5EF4-FFF2-40B4-BE49-F238E27FC236}">
                <a16:creationId xmlns:a16="http://schemas.microsoft.com/office/drawing/2014/main" id="{EF792B91-87A2-424D-903B-4FF6721D7C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4F78C7-5BDA-4FC9-BB93-183E0245431E}"/>
              </a:ext>
            </a:extLst>
          </p:cNvPr>
          <p:cNvSpPr>
            <a:spLocks noGrp="1"/>
          </p:cNvSpPr>
          <p:nvPr>
            <p:ph type="sldNum" sz="quarter" idx="12"/>
          </p:nvPr>
        </p:nvSpPr>
        <p:spPr/>
        <p:txBody>
          <a:bodyPr/>
          <a:lstStyle/>
          <a:p>
            <a:fld id="{5A6B1CF7-65CD-48FE-BC9E-07FB066DED05}" type="slidenum">
              <a:rPr lang="en-US" smtClean="0"/>
              <a:t>‹#›</a:t>
            </a:fld>
            <a:endParaRPr lang="en-US"/>
          </a:p>
        </p:txBody>
      </p:sp>
    </p:spTree>
    <p:extLst>
      <p:ext uri="{BB962C8B-B14F-4D97-AF65-F5344CB8AC3E}">
        <p14:creationId xmlns:p14="http://schemas.microsoft.com/office/powerpoint/2010/main" val="19836014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3E5DB-6836-45AF-8C95-0B370251D2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BA1F27-A054-4272-B348-5AD15F6ACA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256F8C-A36F-4F79-9A3D-0940D72539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7A9220-C392-4733-A2B1-02FFA352F6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FCE63A-6A5B-4B53-8F15-54B11ACCF4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97A35C-9F77-4B48-94AD-E6FD5220BBA3}"/>
              </a:ext>
            </a:extLst>
          </p:cNvPr>
          <p:cNvSpPr>
            <a:spLocks noGrp="1"/>
          </p:cNvSpPr>
          <p:nvPr>
            <p:ph type="dt" sz="half" idx="10"/>
          </p:nvPr>
        </p:nvSpPr>
        <p:spPr/>
        <p:txBody>
          <a:bodyPr/>
          <a:lstStyle/>
          <a:p>
            <a:fld id="{6803D01D-F100-49E0-A580-CDE4F86BE6AC}" type="datetimeFigureOut">
              <a:rPr lang="en-US" smtClean="0"/>
              <a:t>1/25/22</a:t>
            </a:fld>
            <a:endParaRPr lang="en-US"/>
          </a:p>
        </p:txBody>
      </p:sp>
      <p:sp>
        <p:nvSpPr>
          <p:cNvPr id="8" name="Footer Placeholder 7">
            <a:extLst>
              <a:ext uri="{FF2B5EF4-FFF2-40B4-BE49-F238E27FC236}">
                <a16:creationId xmlns:a16="http://schemas.microsoft.com/office/drawing/2014/main" id="{AC343981-E41B-41C6-9CE1-AC16A2C262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681C7A-46D5-44F1-80CE-4C47C0DBBA6F}"/>
              </a:ext>
            </a:extLst>
          </p:cNvPr>
          <p:cNvSpPr>
            <a:spLocks noGrp="1"/>
          </p:cNvSpPr>
          <p:nvPr>
            <p:ph type="sldNum" sz="quarter" idx="12"/>
          </p:nvPr>
        </p:nvSpPr>
        <p:spPr/>
        <p:txBody>
          <a:bodyPr/>
          <a:lstStyle/>
          <a:p>
            <a:fld id="{5A6B1CF7-65CD-48FE-BC9E-07FB066DED05}" type="slidenum">
              <a:rPr lang="en-US" smtClean="0"/>
              <a:t>‹#›</a:t>
            </a:fld>
            <a:endParaRPr lang="en-US"/>
          </a:p>
        </p:txBody>
      </p:sp>
    </p:spTree>
    <p:extLst>
      <p:ext uri="{BB962C8B-B14F-4D97-AF65-F5344CB8AC3E}">
        <p14:creationId xmlns:p14="http://schemas.microsoft.com/office/powerpoint/2010/main" val="38337867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DEA30-A744-4ADA-9340-532AA29992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F983E4-ECC5-4313-BF94-33D3499EC22F}"/>
              </a:ext>
            </a:extLst>
          </p:cNvPr>
          <p:cNvSpPr>
            <a:spLocks noGrp="1"/>
          </p:cNvSpPr>
          <p:nvPr>
            <p:ph type="dt" sz="half" idx="10"/>
          </p:nvPr>
        </p:nvSpPr>
        <p:spPr/>
        <p:txBody>
          <a:bodyPr/>
          <a:lstStyle/>
          <a:p>
            <a:fld id="{6803D01D-F100-49E0-A580-CDE4F86BE6AC}" type="datetimeFigureOut">
              <a:rPr lang="en-US" smtClean="0"/>
              <a:t>1/25/22</a:t>
            </a:fld>
            <a:endParaRPr lang="en-US"/>
          </a:p>
        </p:txBody>
      </p:sp>
      <p:sp>
        <p:nvSpPr>
          <p:cNvPr id="4" name="Footer Placeholder 3">
            <a:extLst>
              <a:ext uri="{FF2B5EF4-FFF2-40B4-BE49-F238E27FC236}">
                <a16:creationId xmlns:a16="http://schemas.microsoft.com/office/drawing/2014/main" id="{509BDE78-86CA-4E6D-BC85-D21314DACC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A1EDF0-9C69-4E6B-8BC5-A17D99978481}"/>
              </a:ext>
            </a:extLst>
          </p:cNvPr>
          <p:cNvSpPr>
            <a:spLocks noGrp="1"/>
          </p:cNvSpPr>
          <p:nvPr>
            <p:ph type="sldNum" sz="quarter" idx="12"/>
          </p:nvPr>
        </p:nvSpPr>
        <p:spPr/>
        <p:txBody>
          <a:bodyPr/>
          <a:lstStyle/>
          <a:p>
            <a:fld id="{5A6B1CF7-65CD-48FE-BC9E-07FB066DED05}" type="slidenum">
              <a:rPr lang="en-US" smtClean="0"/>
              <a:t>‹#›</a:t>
            </a:fld>
            <a:endParaRPr lang="en-US"/>
          </a:p>
        </p:txBody>
      </p:sp>
    </p:spTree>
    <p:extLst>
      <p:ext uri="{BB962C8B-B14F-4D97-AF65-F5344CB8AC3E}">
        <p14:creationId xmlns:p14="http://schemas.microsoft.com/office/powerpoint/2010/main" val="11750850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F30483-CD96-47BC-BF4A-F4B0BE1E0CE7}"/>
              </a:ext>
            </a:extLst>
          </p:cNvPr>
          <p:cNvSpPr>
            <a:spLocks noGrp="1"/>
          </p:cNvSpPr>
          <p:nvPr>
            <p:ph type="dt" sz="half" idx="10"/>
          </p:nvPr>
        </p:nvSpPr>
        <p:spPr/>
        <p:txBody>
          <a:bodyPr/>
          <a:lstStyle/>
          <a:p>
            <a:fld id="{6803D01D-F100-49E0-A580-CDE4F86BE6AC}" type="datetimeFigureOut">
              <a:rPr lang="en-US" smtClean="0"/>
              <a:t>1/25/22</a:t>
            </a:fld>
            <a:endParaRPr lang="en-US"/>
          </a:p>
        </p:txBody>
      </p:sp>
      <p:sp>
        <p:nvSpPr>
          <p:cNvPr id="3" name="Footer Placeholder 2">
            <a:extLst>
              <a:ext uri="{FF2B5EF4-FFF2-40B4-BE49-F238E27FC236}">
                <a16:creationId xmlns:a16="http://schemas.microsoft.com/office/drawing/2014/main" id="{82EEB530-412D-40B8-9CD4-947F99F3DD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201E27-2537-4223-B9C7-F15927CBC5DE}"/>
              </a:ext>
            </a:extLst>
          </p:cNvPr>
          <p:cNvSpPr>
            <a:spLocks noGrp="1"/>
          </p:cNvSpPr>
          <p:nvPr>
            <p:ph type="sldNum" sz="quarter" idx="12"/>
          </p:nvPr>
        </p:nvSpPr>
        <p:spPr/>
        <p:txBody>
          <a:bodyPr/>
          <a:lstStyle/>
          <a:p>
            <a:fld id="{5A6B1CF7-65CD-48FE-BC9E-07FB066DED05}" type="slidenum">
              <a:rPr lang="en-US" smtClean="0"/>
              <a:t>‹#›</a:t>
            </a:fld>
            <a:endParaRPr lang="en-US"/>
          </a:p>
        </p:txBody>
      </p:sp>
    </p:spTree>
    <p:extLst>
      <p:ext uri="{BB962C8B-B14F-4D97-AF65-F5344CB8AC3E}">
        <p14:creationId xmlns:p14="http://schemas.microsoft.com/office/powerpoint/2010/main" val="23570274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843A7-75E3-4FFC-AD72-4B352F85BD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C22BAE-E92C-4411-BEE5-E000DFEC8D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34CE9D-E540-4DB6-B7DF-798FC6F4A9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8C27FA-4C48-4F3B-BC62-302B1EB8B38F}"/>
              </a:ext>
            </a:extLst>
          </p:cNvPr>
          <p:cNvSpPr>
            <a:spLocks noGrp="1"/>
          </p:cNvSpPr>
          <p:nvPr>
            <p:ph type="dt" sz="half" idx="10"/>
          </p:nvPr>
        </p:nvSpPr>
        <p:spPr/>
        <p:txBody>
          <a:bodyPr/>
          <a:lstStyle/>
          <a:p>
            <a:fld id="{6803D01D-F100-49E0-A580-CDE4F86BE6AC}" type="datetimeFigureOut">
              <a:rPr lang="en-US" smtClean="0"/>
              <a:t>1/25/22</a:t>
            </a:fld>
            <a:endParaRPr lang="en-US"/>
          </a:p>
        </p:txBody>
      </p:sp>
      <p:sp>
        <p:nvSpPr>
          <p:cNvPr id="6" name="Footer Placeholder 5">
            <a:extLst>
              <a:ext uri="{FF2B5EF4-FFF2-40B4-BE49-F238E27FC236}">
                <a16:creationId xmlns:a16="http://schemas.microsoft.com/office/drawing/2014/main" id="{05E065CF-3C8B-4F85-8238-CAC52FCCEC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7102B6-ECCC-48FA-AAB2-4FC3EE85EA60}"/>
              </a:ext>
            </a:extLst>
          </p:cNvPr>
          <p:cNvSpPr>
            <a:spLocks noGrp="1"/>
          </p:cNvSpPr>
          <p:nvPr>
            <p:ph type="sldNum" sz="quarter" idx="12"/>
          </p:nvPr>
        </p:nvSpPr>
        <p:spPr/>
        <p:txBody>
          <a:bodyPr/>
          <a:lstStyle/>
          <a:p>
            <a:fld id="{5A6B1CF7-65CD-48FE-BC9E-07FB066DED05}" type="slidenum">
              <a:rPr lang="en-US" smtClean="0"/>
              <a:t>‹#›</a:t>
            </a:fld>
            <a:endParaRPr lang="en-US"/>
          </a:p>
        </p:txBody>
      </p:sp>
    </p:spTree>
    <p:extLst>
      <p:ext uri="{BB962C8B-B14F-4D97-AF65-F5344CB8AC3E}">
        <p14:creationId xmlns:p14="http://schemas.microsoft.com/office/powerpoint/2010/main" val="23606119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30FE6-2BCD-4DF9-AE09-4119F3F0CF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765B3C0-C182-4A9C-9C1A-975421CDEC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86DB9C4-13A5-4CF7-B543-CF38C601F2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EC416E-5C58-491E-B89D-F88A68DAD7A6}"/>
              </a:ext>
            </a:extLst>
          </p:cNvPr>
          <p:cNvSpPr>
            <a:spLocks noGrp="1"/>
          </p:cNvSpPr>
          <p:nvPr>
            <p:ph type="dt" sz="half" idx="10"/>
          </p:nvPr>
        </p:nvSpPr>
        <p:spPr/>
        <p:txBody>
          <a:bodyPr/>
          <a:lstStyle/>
          <a:p>
            <a:fld id="{6803D01D-F100-49E0-A580-CDE4F86BE6AC}" type="datetimeFigureOut">
              <a:rPr lang="en-US" smtClean="0"/>
              <a:t>1/25/22</a:t>
            </a:fld>
            <a:endParaRPr lang="en-US"/>
          </a:p>
        </p:txBody>
      </p:sp>
      <p:sp>
        <p:nvSpPr>
          <p:cNvPr id="6" name="Footer Placeholder 5">
            <a:extLst>
              <a:ext uri="{FF2B5EF4-FFF2-40B4-BE49-F238E27FC236}">
                <a16:creationId xmlns:a16="http://schemas.microsoft.com/office/drawing/2014/main" id="{A863C6F1-BF95-4478-BB20-DE0AD622CD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1E7CF0-9D82-4934-9A66-6C03DBDD6A5A}"/>
              </a:ext>
            </a:extLst>
          </p:cNvPr>
          <p:cNvSpPr>
            <a:spLocks noGrp="1"/>
          </p:cNvSpPr>
          <p:nvPr>
            <p:ph type="sldNum" sz="quarter" idx="12"/>
          </p:nvPr>
        </p:nvSpPr>
        <p:spPr/>
        <p:txBody>
          <a:bodyPr/>
          <a:lstStyle/>
          <a:p>
            <a:fld id="{5A6B1CF7-65CD-48FE-BC9E-07FB066DED05}" type="slidenum">
              <a:rPr lang="en-US" smtClean="0"/>
              <a:t>‹#›</a:t>
            </a:fld>
            <a:endParaRPr lang="en-US"/>
          </a:p>
        </p:txBody>
      </p:sp>
    </p:spTree>
    <p:extLst>
      <p:ext uri="{BB962C8B-B14F-4D97-AF65-F5344CB8AC3E}">
        <p14:creationId xmlns:p14="http://schemas.microsoft.com/office/powerpoint/2010/main" val="13159304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46AA6-370F-48F4-9019-CDF472E2F0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D8C2CB-17A6-4966-B3D1-8EE07CFF09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22773-66D4-4CF4-8771-2F6515D0CF40}"/>
              </a:ext>
            </a:extLst>
          </p:cNvPr>
          <p:cNvSpPr>
            <a:spLocks noGrp="1"/>
          </p:cNvSpPr>
          <p:nvPr>
            <p:ph type="dt" sz="half" idx="10"/>
          </p:nvPr>
        </p:nvSpPr>
        <p:spPr/>
        <p:txBody>
          <a:bodyPr/>
          <a:lstStyle/>
          <a:p>
            <a:fld id="{6803D01D-F100-49E0-A580-CDE4F86BE6AC}" type="datetimeFigureOut">
              <a:rPr lang="en-US" smtClean="0"/>
              <a:t>1/25/22</a:t>
            </a:fld>
            <a:endParaRPr lang="en-US"/>
          </a:p>
        </p:txBody>
      </p:sp>
      <p:sp>
        <p:nvSpPr>
          <p:cNvPr id="5" name="Footer Placeholder 4">
            <a:extLst>
              <a:ext uri="{FF2B5EF4-FFF2-40B4-BE49-F238E27FC236}">
                <a16:creationId xmlns:a16="http://schemas.microsoft.com/office/drawing/2014/main" id="{C919CD92-0120-4F2D-A873-4CA382DD19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CB5A0A-5CF5-465A-970D-5729F06F56C6}"/>
              </a:ext>
            </a:extLst>
          </p:cNvPr>
          <p:cNvSpPr>
            <a:spLocks noGrp="1"/>
          </p:cNvSpPr>
          <p:nvPr>
            <p:ph type="sldNum" sz="quarter" idx="12"/>
          </p:nvPr>
        </p:nvSpPr>
        <p:spPr/>
        <p:txBody>
          <a:bodyPr/>
          <a:lstStyle/>
          <a:p>
            <a:fld id="{5A6B1CF7-65CD-48FE-BC9E-07FB066DED05}" type="slidenum">
              <a:rPr lang="en-US" smtClean="0"/>
              <a:t>‹#›</a:t>
            </a:fld>
            <a:endParaRPr lang="en-US"/>
          </a:p>
        </p:txBody>
      </p:sp>
    </p:spTree>
    <p:extLst>
      <p:ext uri="{BB962C8B-B14F-4D97-AF65-F5344CB8AC3E}">
        <p14:creationId xmlns:p14="http://schemas.microsoft.com/office/powerpoint/2010/main" val="4216663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FB847C-D506-4067-821A-54FD92A924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F2F2DD-9CA2-4B8A-B770-26EEDC1923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44BDD-7FA4-4A15-83A2-3F06A16CD67D}"/>
              </a:ext>
            </a:extLst>
          </p:cNvPr>
          <p:cNvSpPr>
            <a:spLocks noGrp="1"/>
          </p:cNvSpPr>
          <p:nvPr>
            <p:ph type="dt" sz="half" idx="10"/>
          </p:nvPr>
        </p:nvSpPr>
        <p:spPr/>
        <p:txBody>
          <a:bodyPr/>
          <a:lstStyle/>
          <a:p>
            <a:fld id="{6803D01D-F100-49E0-A580-CDE4F86BE6AC}" type="datetimeFigureOut">
              <a:rPr lang="en-US" smtClean="0"/>
              <a:t>1/25/22</a:t>
            </a:fld>
            <a:endParaRPr lang="en-US"/>
          </a:p>
        </p:txBody>
      </p:sp>
      <p:sp>
        <p:nvSpPr>
          <p:cNvPr id="5" name="Footer Placeholder 4">
            <a:extLst>
              <a:ext uri="{FF2B5EF4-FFF2-40B4-BE49-F238E27FC236}">
                <a16:creationId xmlns:a16="http://schemas.microsoft.com/office/drawing/2014/main" id="{4F18AF9E-F7A8-41A7-89EC-E387CFF234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9095FF-E410-49D5-9420-CBADFFAE6C9B}"/>
              </a:ext>
            </a:extLst>
          </p:cNvPr>
          <p:cNvSpPr>
            <a:spLocks noGrp="1"/>
          </p:cNvSpPr>
          <p:nvPr>
            <p:ph type="sldNum" sz="quarter" idx="12"/>
          </p:nvPr>
        </p:nvSpPr>
        <p:spPr/>
        <p:txBody>
          <a:bodyPr/>
          <a:lstStyle/>
          <a:p>
            <a:fld id="{5A6B1CF7-65CD-48FE-BC9E-07FB066DED05}" type="slidenum">
              <a:rPr lang="en-US" smtClean="0"/>
              <a:t>‹#›</a:t>
            </a:fld>
            <a:endParaRPr lang="en-US"/>
          </a:p>
        </p:txBody>
      </p:sp>
    </p:spTree>
    <p:extLst>
      <p:ext uri="{BB962C8B-B14F-4D97-AF65-F5344CB8AC3E}">
        <p14:creationId xmlns:p14="http://schemas.microsoft.com/office/powerpoint/2010/main" val="2168736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71A689-6550-43FE-89E2-38360C4711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C0D410-C433-4BBC-AC31-68FECC9D62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6FC26-65D1-4C25-9839-BB27D7EB99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03D01D-F100-49E0-A580-CDE4F86BE6AC}" type="datetimeFigureOut">
              <a:rPr lang="en-US" smtClean="0"/>
              <a:t>1/25/22</a:t>
            </a:fld>
            <a:endParaRPr lang="en-US"/>
          </a:p>
        </p:txBody>
      </p:sp>
      <p:sp>
        <p:nvSpPr>
          <p:cNvPr id="5" name="Footer Placeholder 4">
            <a:extLst>
              <a:ext uri="{FF2B5EF4-FFF2-40B4-BE49-F238E27FC236}">
                <a16:creationId xmlns:a16="http://schemas.microsoft.com/office/drawing/2014/main" id="{2E13D04C-B728-4F77-9657-C006244DA1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5DBD2DB-DD3E-4A41-82E6-00F739436D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6B1CF7-65CD-48FE-BC9E-07FB066DED05}" type="slidenum">
              <a:rPr lang="en-US" smtClean="0"/>
              <a:t>‹#›</a:t>
            </a:fld>
            <a:endParaRPr lang="en-US"/>
          </a:p>
        </p:txBody>
      </p:sp>
    </p:spTree>
    <p:extLst>
      <p:ext uri="{BB962C8B-B14F-4D97-AF65-F5344CB8AC3E}">
        <p14:creationId xmlns:p14="http://schemas.microsoft.com/office/powerpoint/2010/main" val="3047726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biblestudylessons.com/" TargetMode="External"/><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1.xml"/><Relationship Id="rId4" Type="http://schemas.openxmlformats.org/officeDocument/2006/relationships/hyperlink" Target="http://www.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2"/>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CFC7-E547-4526-828A-0F0B0CE9E9B9}"/>
              </a:ext>
            </a:extLst>
          </p:cNvPr>
          <p:cNvSpPr>
            <a:spLocks noGrp="1"/>
          </p:cNvSpPr>
          <p:nvPr>
            <p:ph type="ctrTitle"/>
          </p:nvPr>
        </p:nvSpPr>
        <p:spPr>
          <a:xfrm>
            <a:off x="1524000" y="852101"/>
            <a:ext cx="9144000" cy="646331"/>
          </a:xfrm>
        </p:spPr>
        <p:txBody>
          <a:bodyPr anchor="t" anchorCtr="1">
            <a:spAutoFit/>
          </a:bodyPr>
          <a:lstStyle/>
          <a:p>
            <a:r>
              <a:rPr lang="en-US" sz="4000" dirty="0">
                <a:solidFill>
                  <a:srgbClr val="FFFF00"/>
                </a:solidFill>
                <a:latin typeface="Caligula" pitchFamily="2" charset="0"/>
              </a:rPr>
              <a:t>Why Should You Serve God?</a:t>
            </a:r>
          </a:p>
        </p:txBody>
      </p:sp>
      <p:sp>
        <p:nvSpPr>
          <p:cNvPr id="4" name="TextBox 3">
            <a:extLst>
              <a:ext uri="{FF2B5EF4-FFF2-40B4-BE49-F238E27FC236}">
                <a16:creationId xmlns:a16="http://schemas.microsoft.com/office/drawing/2014/main" id="{C2D15764-8C22-46D5-A4D6-3941F09CDCBF}"/>
              </a:ext>
            </a:extLst>
          </p:cNvPr>
          <p:cNvSpPr txBox="1"/>
          <p:nvPr/>
        </p:nvSpPr>
        <p:spPr>
          <a:xfrm>
            <a:off x="1819372" y="1913641"/>
            <a:ext cx="8550111" cy="2246769"/>
          </a:xfrm>
          <a:prstGeom prst="rect">
            <a:avLst/>
          </a:prstGeom>
          <a:solidFill>
            <a:schemeClr val="accent1">
              <a:lumMod val="25000"/>
            </a:schemeClr>
          </a:solidFill>
        </p:spPr>
        <p:txBody>
          <a:bodyPr wrap="square" rtlCol="0">
            <a:spAutoFit/>
          </a:bodyPr>
          <a:lstStyle/>
          <a:p>
            <a:pPr marL="0" marR="0" indent="274320" algn="just">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Salvation from sin</a:t>
            </a:r>
          </a:p>
          <a:p>
            <a:pPr marL="0" marR="0" indent="274320" algn="just">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Heaven and hell</a:t>
            </a:r>
          </a:p>
          <a:p>
            <a:pPr marL="0" marR="0" indent="274320" algn="just">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Spiritual blessings (peace, hope, guidance, etc.)</a:t>
            </a:r>
          </a:p>
          <a:p>
            <a:pPr marL="0" marR="0" indent="274320" algn="just">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Better life (moral uprightness, good family, etc.)</a:t>
            </a:r>
          </a:p>
          <a:p>
            <a:pPr marL="0" marR="0" indent="274320" algn="just">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Love of God</a:t>
            </a:r>
            <a:endParaRPr lang="en-US" sz="2800" dirty="0"/>
          </a:p>
        </p:txBody>
      </p:sp>
    </p:spTree>
    <p:extLst>
      <p:ext uri="{BB962C8B-B14F-4D97-AF65-F5344CB8AC3E}">
        <p14:creationId xmlns:p14="http://schemas.microsoft.com/office/powerpoint/2010/main" val="15240586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CFC7-E547-4526-828A-0F0B0CE9E9B9}"/>
              </a:ext>
            </a:extLst>
          </p:cNvPr>
          <p:cNvSpPr>
            <a:spLocks noGrp="1"/>
          </p:cNvSpPr>
          <p:nvPr>
            <p:ph type="ctrTitle"/>
          </p:nvPr>
        </p:nvSpPr>
        <p:spPr>
          <a:xfrm>
            <a:off x="2621277" y="852101"/>
            <a:ext cx="7103633" cy="646331"/>
          </a:xfrm>
          <a:gradFill flip="none" rotWithShape="1">
            <a:gsLst>
              <a:gs pos="0">
                <a:schemeClr val="accent1">
                  <a:lumMod val="10000"/>
                </a:schemeClr>
              </a:gs>
              <a:gs pos="49000">
                <a:srgbClr val="009200"/>
              </a:gs>
              <a:gs pos="100000">
                <a:schemeClr val="accent1">
                  <a:lumMod val="10000"/>
                </a:schemeClr>
              </a:gs>
            </a:gsLst>
            <a:path path="circle">
              <a:fillToRect l="50000" t="50000" r="50000" b="50000"/>
            </a:path>
            <a:tileRect/>
          </a:gradFill>
          <a:ln w="44450">
            <a:solidFill>
              <a:schemeClr val="accent1"/>
            </a:solidFill>
          </a:ln>
          <a:effectLst>
            <a:outerShdw blurRad="50800" dist="266700" dir="8100000" algn="tr" rotWithShape="0">
              <a:srgbClr val="000000">
                <a:alpha val="41961"/>
              </a:srgbClr>
            </a:outerShdw>
          </a:effectLst>
        </p:spPr>
        <p:txBody>
          <a:bodyPr wrap="square" anchor="t" anchorCtr="1">
            <a:spAutoFit/>
          </a:bodyPr>
          <a:lstStyle/>
          <a:p>
            <a:r>
              <a:rPr lang="en-US" sz="4000" dirty="0">
                <a:solidFill>
                  <a:srgbClr val="FFFF00"/>
                </a:solidFill>
              </a:rPr>
              <a:t>Glorifying God </a:t>
            </a:r>
          </a:p>
        </p:txBody>
      </p:sp>
      <p:sp>
        <p:nvSpPr>
          <p:cNvPr id="3" name="TextBox 2">
            <a:extLst>
              <a:ext uri="{FF2B5EF4-FFF2-40B4-BE49-F238E27FC236}">
                <a16:creationId xmlns:a16="http://schemas.microsoft.com/office/drawing/2014/main" id="{9505FC2A-C05B-4BCF-97F1-89C76AA9ADC5}"/>
              </a:ext>
            </a:extLst>
          </p:cNvPr>
          <p:cNvSpPr txBox="1"/>
          <p:nvPr/>
        </p:nvSpPr>
        <p:spPr>
          <a:xfrm>
            <a:off x="5147035" y="2271864"/>
            <a:ext cx="6419652" cy="2539157"/>
          </a:xfrm>
          <a:prstGeom prst="rect">
            <a:avLst/>
          </a:prstGeom>
          <a:solidFill>
            <a:schemeClr val="accent1">
              <a:lumMod val="25000"/>
            </a:schemeClr>
          </a:solidFill>
        </p:spPr>
        <p:txBody>
          <a:bodyPr wrap="square" rtlCol="0">
            <a:spAutoFit/>
          </a:bodyPr>
          <a:lstStyle/>
          <a:p>
            <a:pPr algn="ctr">
              <a:spcBef>
                <a:spcPts val="1800"/>
              </a:spcBef>
            </a:pPr>
            <a:r>
              <a:rPr lang="en-US" sz="3600" b="1" dirty="0"/>
              <a:t>Why God Deserves </a:t>
            </a:r>
            <a:br>
              <a:rPr lang="en-US" sz="3600" b="1" dirty="0"/>
            </a:br>
            <a:r>
              <a:rPr lang="en-US" sz="3600" b="1" dirty="0"/>
              <a:t>Glory and Honor</a:t>
            </a:r>
          </a:p>
          <a:p>
            <a:pPr algn="ctr">
              <a:spcBef>
                <a:spcPts val="1800"/>
              </a:spcBef>
            </a:pPr>
            <a:r>
              <a:rPr lang="en-US" sz="3600" b="1" dirty="0"/>
              <a:t>How We Show Glory and Honor to God</a:t>
            </a:r>
          </a:p>
        </p:txBody>
      </p:sp>
      <p:pic>
        <p:nvPicPr>
          <p:cNvPr id="7" name="Picture 6">
            <a:extLst>
              <a:ext uri="{FF2B5EF4-FFF2-40B4-BE49-F238E27FC236}">
                <a16:creationId xmlns:a16="http://schemas.microsoft.com/office/drawing/2014/main" id="{0203A5E9-4F64-402A-951D-C69EE0E18C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892" y="3047730"/>
            <a:ext cx="3409901" cy="1227419"/>
          </a:xfrm>
          <a:prstGeom prst="rect">
            <a:avLst/>
          </a:prstGeom>
        </p:spPr>
      </p:pic>
      <p:sp>
        <p:nvSpPr>
          <p:cNvPr id="8" name="TextBox 7">
            <a:extLst>
              <a:ext uri="{FF2B5EF4-FFF2-40B4-BE49-F238E27FC236}">
                <a16:creationId xmlns:a16="http://schemas.microsoft.com/office/drawing/2014/main" id="{550AC4BC-2228-404A-A00A-B3B69420C33C}"/>
              </a:ext>
            </a:extLst>
          </p:cNvPr>
          <p:cNvSpPr txBox="1"/>
          <p:nvPr/>
        </p:nvSpPr>
        <p:spPr>
          <a:xfrm>
            <a:off x="790281" y="6352164"/>
            <a:ext cx="2697804" cy="276999"/>
          </a:xfrm>
          <a:prstGeom prst="rect">
            <a:avLst/>
          </a:prstGeom>
          <a:solidFill>
            <a:schemeClr val="bg1"/>
          </a:solidFill>
        </p:spPr>
        <p:txBody>
          <a:bodyPr wrap="square" rtlCol="0">
            <a:spAutoFit/>
          </a:bodyPr>
          <a:lstStyle/>
          <a:p>
            <a:pPr algn="ct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a:t>
            </a: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9374536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7BDCB8D-8097-4A09-9396-2CBA91A66AF1}"/>
              </a:ext>
            </a:extLst>
          </p:cNvPr>
          <p:cNvSpPr>
            <a:spLocks noGrp="1"/>
          </p:cNvSpPr>
          <p:nvPr>
            <p:ph type="ctrTitle"/>
          </p:nvPr>
        </p:nvSpPr>
        <p:spPr>
          <a:xfrm>
            <a:off x="1065222" y="738977"/>
            <a:ext cx="10114963" cy="646331"/>
          </a:xfrm>
          <a:gradFill flip="none" rotWithShape="1">
            <a:gsLst>
              <a:gs pos="0">
                <a:schemeClr val="accent1">
                  <a:lumMod val="10000"/>
                </a:schemeClr>
              </a:gs>
              <a:gs pos="49000">
                <a:srgbClr val="009200"/>
              </a:gs>
              <a:gs pos="100000">
                <a:schemeClr val="accent1">
                  <a:lumMod val="10000"/>
                </a:schemeClr>
              </a:gs>
            </a:gsLst>
            <a:path path="circle">
              <a:fillToRect l="50000" t="50000" r="50000" b="50000"/>
            </a:path>
            <a:tileRect/>
          </a:gradFill>
          <a:ln w="44450">
            <a:solidFill>
              <a:schemeClr val="accent1"/>
            </a:solidFill>
          </a:ln>
          <a:effectLst>
            <a:outerShdw blurRad="50800" dist="266700" dir="8100000" algn="tr" rotWithShape="0">
              <a:srgbClr val="000000">
                <a:alpha val="41961"/>
              </a:srgbClr>
            </a:outerShdw>
          </a:effectLst>
        </p:spPr>
        <p:txBody>
          <a:bodyPr wrap="square" anchor="t" anchorCtr="1">
            <a:spAutoFit/>
          </a:bodyPr>
          <a:lstStyle/>
          <a:p>
            <a:pPr algn="ctr">
              <a:spcBef>
                <a:spcPts val="1800"/>
              </a:spcBef>
            </a:pPr>
            <a:r>
              <a:rPr lang="en-US" sz="4000" dirty="0">
                <a:solidFill>
                  <a:srgbClr val="FFFF00"/>
                </a:solidFill>
              </a:rPr>
              <a:t>Why God Deserves Glory and Honor</a:t>
            </a:r>
          </a:p>
        </p:txBody>
      </p:sp>
      <p:sp>
        <p:nvSpPr>
          <p:cNvPr id="5" name="TextBox 4">
            <a:extLst>
              <a:ext uri="{FF2B5EF4-FFF2-40B4-BE49-F238E27FC236}">
                <a16:creationId xmlns:a16="http://schemas.microsoft.com/office/drawing/2014/main" id="{5DF42600-BE2E-4ECC-BA7C-2F2D036BE6FB}"/>
              </a:ext>
            </a:extLst>
          </p:cNvPr>
          <p:cNvSpPr txBox="1"/>
          <p:nvPr/>
        </p:nvSpPr>
        <p:spPr>
          <a:xfrm>
            <a:off x="8893865" y="2676688"/>
            <a:ext cx="2971816" cy="1107996"/>
          </a:xfrm>
          <a:prstGeom prst="rect">
            <a:avLst/>
          </a:prstGeom>
          <a:noFill/>
        </p:spPr>
        <p:txBody>
          <a:bodyPr wrap="square" rtlCol="0">
            <a:spAutoFit/>
            <a:scene3d>
              <a:camera prst="orthographicFront">
                <a:rot lat="0" lon="21000000" rev="0"/>
              </a:camera>
              <a:lightRig rig="threePt" dir="t">
                <a:rot lat="0" lon="0" rev="6000000"/>
              </a:lightRig>
            </a:scene3d>
            <a:sp3d z="1270000" extrusionH="266700" contourW="44450" prstMaterial="matte">
              <a:bevelT w="209550" h="323850"/>
              <a:bevelB h="101600"/>
              <a:extrusionClr>
                <a:srgbClr val="FFC000"/>
              </a:extrusionClr>
              <a:contourClr>
                <a:srgbClr val="FFFF00"/>
              </a:contourClr>
            </a:sp3d>
          </a:bodyPr>
          <a:lstStyle/>
          <a:p>
            <a:r>
              <a:rPr lang="en-US" sz="6600" b="1" dirty="0">
                <a:ln>
                  <a:gradFill>
                    <a:gsLst>
                      <a:gs pos="0">
                        <a:srgbClr val="FFFF00"/>
                      </a:gs>
                      <a:gs pos="50000">
                        <a:schemeClr val="accent1">
                          <a:tint val="44500"/>
                          <a:satMod val="160000"/>
                        </a:schemeClr>
                      </a:gs>
                      <a:gs pos="100000">
                        <a:schemeClr val="accent1">
                          <a:tint val="23500"/>
                          <a:satMod val="160000"/>
                        </a:schemeClr>
                      </a:gs>
                    </a:gsLst>
                    <a:lin ang="12000000" scaled="0"/>
                  </a:gradFill>
                </a:ln>
                <a:gradFill>
                  <a:gsLst>
                    <a:gs pos="0">
                      <a:srgbClr val="FFFF00"/>
                    </a:gs>
                    <a:gs pos="12000">
                      <a:srgbClr val="E6D78A"/>
                    </a:gs>
                    <a:gs pos="30000">
                      <a:srgbClr val="C7AC4C"/>
                    </a:gs>
                    <a:gs pos="45000">
                      <a:srgbClr val="E6D78A"/>
                    </a:gs>
                    <a:gs pos="77000">
                      <a:srgbClr val="C7AC4C"/>
                    </a:gs>
                    <a:gs pos="100000">
                      <a:srgbClr val="E6DCAC"/>
                    </a:gs>
                  </a:gsLst>
                  <a:lin ang="5400000" scaled="0"/>
                </a:gradFill>
                <a:effectLst>
                  <a:outerShdw blurRad="50800" dist="88900" dir="5400000" algn="ctr" rotWithShape="0">
                    <a:schemeClr val="bg2">
                      <a:lumMod val="75000"/>
                    </a:schemeClr>
                  </a:outerShdw>
                </a:effectLst>
                <a:latin typeface="Black Chancery" pitchFamily="2" charset="0"/>
              </a:rPr>
              <a:t>Majesty</a:t>
            </a:r>
          </a:p>
        </p:txBody>
      </p:sp>
      <p:sp>
        <p:nvSpPr>
          <p:cNvPr id="7" name="TextBox 6">
            <a:extLst>
              <a:ext uri="{FF2B5EF4-FFF2-40B4-BE49-F238E27FC236}">
                <a16:creationId xmlns:a16="http://schemas.microsoft.com/office/drawing/2014/main" id="{FD97F23D-078F-4582-9639-75C3BB357276}"/>
              </a:ext>
            </a:extLst>
          </p:cNvPr>
          <p:cNvSpPr txBox="1"/>
          <p:nvPr/>
        </p:nvSpPr>
        <p:spPr>
          <a:xfrm>
            <a:off x="333488" y="1632386"/>
            <a:ext cx="7562626" cy="461665"/>
          </a:xfrm>
          <a:prstGeom prst="rect">
            <a:avLst/>
          </a:prstGeom>
          <a:solidFill>
            <a:schemeClr val="accent1">
              <a:lumMod val="25000"/>
            </a:schemeClr>
          </a:solidFill>
        </p:spPr>
        <p:txBody>
          <a:bodyPr wrap="square" rtlCol="0">
            <a:spAutoFit/>
          </a:bodyPr>
          <a:lstStyle/>
          <a:p>
            <a:pPr algn="ctr"/>
            <a:endParaRPr lang="en-US" sz="2400" dirty="0">
              <a:solidFill>
                <a:schemeClr val="accent2"/>
              </a:solidFill>
              <a:latin typeface="Comic Sans MS" panose="030F0702030302020204" pitchFamily="66" charset="0"/>
            </a:endParaRPr>
          </a:p>
        </p:txBody>
      </p:sp>
      <p:sp>
        <p:nvSpPr>
          <p:cNvPr id="8" name="TextBox 7">
            <a:extLst>
              <a:ext uri="{FF2B5EF4-FFF2-40B4-BE49-F238E27FC236}">
                <a16:creationId xmlns:a16="http://schemas.microsoft.com/office/drawing/2014/main" id="{7D9F5543-3B32-47BB-AA52-CB7B95298998}"/>
              </a:ext>
            </a:extLst>
          </p:cNvPr>
          <p:cNvSpPr txBox="1"/>
          <p:nvPr/>
        </p:nvSpPr>
        <p:spPr>
          <a:xfrm>
            <a:off x="333488" y="1632386"/>
            <a:ext cx="7562626" cy="1261884"/>
          </a:xfrm>
          <a:prstGeom prst="rect">
            <a:avLst/>
          </a:prstGeom>
          <a:solidFill>
            <a:schemeClr val="accent1">
              <a:lumMod val="25000"/>
            </a:schemeClr>
          </a:solidFill>
        </p:spPr>
        <p:txBody>
          <a:bodyPr wrap="square" rtlCol="0">
            <a:spAutoFit/>
          </a:bodyPr>
          <a:lstStyle/>
          <a:p>
            <a:pPr algn="ctr"/>
            <a:r>
              <a:rPr lang="en-US" sz="2800" b="1" dirty="0">
                <a:solidFill>
                  <a:schemeClr val="accent1"/>
                </a:solidFill>
              </a:rPr>
              <a:t>Majesty / Authority</a:t>
            </a:r>
            <a:br>
              <a:rPr lang="en-US" sz="2800" b="1" dirty="0">
                <a:solidFill>
                  <a:schemeClr val="accent1"/>
                </a:solidFill>
              </a:rPr>
            </a:br>
            <a:r>
              <a:rPr lang="en-US" sz="2400" dirty="0">
                <a:solidFill>
                  <a:schemeClr val="accent2"/>
                </a:solidFill>
                <a:latin typeface="Comic Sans MS" panose="030F0702030302020204" pitchFamily="66" charset="0"/>
              </a:rPr>
              <a:t>1 Chronicles 29:11; Psalms 104:1; Revelation 5:13; Malachi 1:6; Daniel 4:34; Acts 12:23 </a:t>
            </a:r>
          </a:p>
        </p:txBody>
      </p:sp>
    </p:spTree>
    <p:extLst>
      <p:ext uri="{BB962C8B-B14F-4D97-AF65-F5344CB8AC3E}">
        <p14:creationId xmlns:p14="http://schemas.microsoft.com/office/powerpoint/2010/main" val="2615166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D15764-8C22-46D5-A4D6-3941F09CDCBF}"/>
              </a:ext>
            </a:extLst>
          </p:cNvPr>
          <p:cNvSpPr txBox="1"/>
          <p:nvPr/>
        </p:nvSpPr>
        <p:spPr>
          <a:xfrm>
            <a:off x="333488" y="1632386"/>
            <a:ext cx="7562626" cy="2062103"/>
          </a:xfrm>
          <a:prstGeom prst="rect">
            <a:avLst/>
          </a:prstGeom>
          <a:solidFill>
            <a:schemeClr val="accent1">
              <a:lumMod val="25000"/>
            </a:schemeClr>
          </a:solidFill>
        </p:spPr>
        <p:txBody>
          <a:bodyPr wrap="square" rtlCol="0">
            <a:spAutoFit/>
          </a:bodyPr>
          <a:lstStyle/>
          <a:p>
            <a:pPr algn="ctr"/>
            <a:r>
              <a:rPr lang="en-US" sz="2800" b="1" dirty="0">
                <a:solidFill>
                  <a:schemeClr val="accent1"/>
                </a:solidFill>
              </a:rPr>
              <a:t>Majesty / Authority</a:t>
            </a:r>
            <a:br>
              <a:rPr lang="en-US" sz="2800" b="1" dirty="0">
                <a:solidFill>
                  <a:schemeClr val="accent1"/>
                </a:solidFill>
              </a:rPr>
            </a:br>
            <a:r>
              <a:rPr lang="en-US" sz="2400" dirty="0">
                <a:solidFill>
                  <a:schemeClr val="accent2"/>
                </a:solidFill>
                <a:latin typeface="Comic Sans MS" panose="030F0702030302020204" pitchFamily="66" charset="0"/>
              </a:rPr>
              <a:t>1 Chronicles 29:11; Psalms 104:1; Revelation 5:13; Malachi 1:6; Daniel 4:34; Acts 12:23 </a:t>
            </a:r>
          </a:p>
          <a:p>
            <a:pPr algn="ctr"/>
            <a:r>
              <a:rPr lang="en-US" sz="2800" b="1" dirty="0">
                <a:solidFill>
                  <a:schemeClr val="accent1"/>
                </a:solidFill>
              </a:rPr>
              <a:t>Character</a:t>
            </a:r>
            <a:br>
              <a:rPr lang="en-US" sz="2800" b="1" dirty="0">
                <a:solidFill>
                  <a:schemeClr val="accent1"/>
                </a:solidFill>
              </a:rPr>
            </a:br>
            <a:r>
              <a:rPr lang="en-US" sz="2400" dirty="0">
                <a:solidFill>
                  <a:schemeClr val="accent2"/>
                </a:solidFill>
                <a:latin typeface="Comic Sans MS" panose="030F0702030302020204" pitchFamily="66" charset="0"/>
              </a:rPr>
              <a:t>1 Timothy 1:17; Psalms 99:9; 21:13; Job 42:1-5 </a:t>
            </a:r>
          </a:p>
        </p:txBody>
      </p:sp>
      <p:sp>
        <p:nvSpPr>
          <p:cNvPr id="6" name="Title 1">
            <a:extLst>
              <a:ext uri="{FF2B5EF4-FFF2-40B4-BE49-F238E27FC236}">
                <a16:creationId xmlns:a16="http://schemas.microsoft.com/office/drawing/2014/main" id="{47BDCB8D-8097-4A09-9396-2CBA91A66AF1}"/>
              </a:ext>
            </a:extLst>
          </p:cNvPr>
          <p:cNvSpPr>
            <a:spLocks noGrp="1"/>
          </p:cNvSpPr>
          <p:nvPr>
            <p:ph type="ctrTitle"/>
          </p:nvPr>
        </p:nvSpPr>
        <p:spPr>
          <a:xfrm>
            <a:off x="1065222" y="738977"/>
            <a:ext cx="10114963" cy="646331"/>
          </a:xfrm>
          <a:gradFill flip="none" rotWithShape="1">
            <a:gsLst>
              <a:gs pos="0">
                <a:schemeClr val="accent1">
                  <a:lumMod val="10000"/>
                </a:schemeClr>
              </a:gs>
              <a:gs pos="49000">
                <a:srgbClr val="009200"/>
              </a:gs>
              <a:gs pos="100000">
                <a:schemeClr val="accent1">
                  <a:lumMod val="10000"/>
                </a:schemeClr>
              </a:gs>
            </a:gsLst>
            <a:path path="circle">
              <a:fillToRect l="50000" t="50000" r="50000" b="50000"/>
            </a:path>
            <a:tileRect/>
          </a:gradFill>
          <a:ln w="44450">
            <a:solidFill>
              <a:schemeClr val="accent1"/>
            </a:solidFill>
          </a:ln>
          <a:effectLst>
            <a:outerShdw blurRad="50800" dist="266700" dir="8100000" algn="tr" rotWithShape="0">
              <a:srgbClr val="000000">
                <a:alpha val="41961"/>
              </a:srgbClr>
            </a:outerShdw>
          </a:effectLst>
        </p:spPr>
        <p:txBody>
          <a:bodyPr wrap="square" anchor="t" anchorCtr="1">
            <a:spAutoFit/>
          </a:bodyPr>
          <a:lstStyle/>
          <a:p>
            <a:pPr algn="ctr">
              <a:spcBef>
                <a:spcPts val="1800"/>
              </a:spcBef>
            </a:pPr>
            <a:r>
              <a:rPr lang="en-US" sz="4000" dirty="0">
                <a:solidFill>
                  <a:srgbClr val="FFFF00"/>
                </a:solidFill>
              </a:rPr>
              <a:t>Why God Deserves Glory and Honor</a:t>
            </a:r>
          </a:p>
        </p:txBody>
      </p:sp>
      <p:sp>
        <p:nvSpPr>
          <p:cNvPr id="7" name="WordArt 1050">
            <a:extLst>
              <a:ext uri="{FF2B5EF4-FFF2-40B4-BE49-F238E27FC236}">
                <a16:creationId xmlns:a16="http://schemas.microsoft.com/office/drawing/2014/main" id="{4B6854D1-4F06-433A-BDBE-29287DEEBC3A}"/>
              </a:ext>
            </a:extLst>
          </p:cNvPr>
          <p:cNvSpPr>
            <a:spLocks noChangeArrowheads="1" noChangeShapeType="1" noTextEdit="1"/>
          </p:cNvSpPr>
          <p:nvPr/>
        </p:nvSpPr>
        <p:spPr bwMode="auto">
          <a:xfrm>
            <a:off x="7157412" y="3429000"/>
            <a:ext cx="4561247" cy="851643"/>
          </a:xfrm>
          <a:prstGeom prst="rect">
            <a:avLst/>
          </a:prstGeom>
        </p:spPr>
        <p:txBody>
          <a:bodyPr wrap="none" fromWordArt="1">
            <a:prstTxWarp prst="textCascadeUp">
              <a:avLst>
                <a:gd name="adj" fmla="val 100000"/>
              </a:avLst>
            </a:prstTxWarp>
            <a:scene3d>
              <a:camera prst="legacyPerspectiveFront" fov="4200000">
                <a:rot lat="21000000" lon="1200000" rev="0"/>
              </a:camera>
              <a:lightRig rig="legacyHarsh2" dir="b">
                <a:rot lat="0" lon="0" rev="10200000"/>
              </a:lightRig>
            </a:scene3d>
            <a:sp3d z="127000" extrusionH="635000" prstMaterial="legacyMatte">
              <a:bevelT w="635000" h="635000"/>
              <a:bevelB w="635000" h="635000"/>
              <a:extrusionClr>
                <a:srgbClr val="FF6600"/>
              </a:extrusionClr>
            </a:sp3d>
          </a:bodyPr>
          <a:lstStyle/>
          <a:p>
            <a:r>
              <a:rPr lang="en-US" sz="3600" b="1" kern="10" dirty="0">
                <a:ln w="9525">
                  <a:round/>
                  <a:headEnd/>
                  <a:tailEnd/>
                </a:ln>
                <a:gradFill rotWithShape="0">
                  <a:gsLst>
                    <a:gs pos="0">
                      <a:srgbClr val="FFE701"/>
                    </a:gs>
                    <a:gs pos="100000">
                      <a:srgbClr val="FE3E02"/>
                    </a:gs>
                  </a:gsLst>
                  <a:lin ang="5400000" scaled="1"/>
                </a:gradFill>
                <a:effectLst>
                  <a:outerShdw blurRad="50800" dist="38100" dir="18900000" algn="bl" rotWithShape="0">
                    <a:prstClr val="black">
                      <a:alpha val="40000"/>
                    </a:prstClr>
                  </a:outerShdw>
                </a:effectLst>
                <a:latin typeface="Verdana"/>
              </a:rPr>
              <a:t>Character</a:t>
            </a:r>
            <a:endParaRPr lang="en-US" sz="3600" b="1" kern="10" dirty="0">
              <a:ln w="9525">
                <a:noFill/>
                <a:round/>
                <a:headEnd/>
                <a:tailEnd/>
              </a:ln>
              <a:gradFill flip="none" rotWithShape="1">
                <a:gsLst>
                  <a:gs pos="0">
                    <a:srgbClr val="FFE701"/>
                  </a:gs>
                  <a:gs pos="100000">
                    <a:srgbClr val="FE3E02"/>
                  </a:gs>
                </a:gsLst>
                <a:path path="circle">
                  <a:fillToRect l="50000" t="50000" r="50000" b="50000"/>
                </a:path>
                <a:tileRect/>
              </a:gradFill>
              <a:effectLst>
                <a:outerShdw blurRad="50800" dist="38100" dir="18900000" algn="bl" rotWithShape="0">
                  <a:prstClr val="black">
                    <a:alpha val="40000"/>
                  </a:prstClr>
                </a:outerShdw>
              </a:effectLst>
              <a:latin typeface="Verdana"/>
            </a:endParaRPr>
          </a:p>
        </p:txBody>
      </p:sp>
    </p:spTree>
    <p:extLst>
      <p:ext uri="{BB962C8B-B14F-4D97-AF65-F5344CB8AC3E}">
        <p14:creationId xmlns:p14="http://schemas.microsoft.com/office/powerpoint/2010/main" val="20582152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7BDCB8D-8097-4A09-9396-2CBA91A66AF1}"/>
              </a:ext>
            </a:extLst>
          </p:cNvPr>
          <p:cNvSpPr>
            <a:spLocks noGrp="1"/>
          </p:cNvSpPr>
          <p:nvPr>
            <p:ph type="ctrTitle"/>
          </p:nvPr>
        </p:nvSpPr>
        <p:spPr>
          <a:xfrm>
            <a:off x="1065222" y="738977"/>
            <a:ext cx="10114963" cy="646331"/>
          </a:xfrm>
          <a:gradFill flip="none" rotWithShape="1">
            <a:gsLst>
              <a:gs pos="0">
                <a:schemeClr val="accent1">
                  <a:lumMod val="10000"/>
                </a:schemeClr>
              </a:gs>
              <a:gs pos="49000">
                <a:srgbClr val="009200"/>
              </a:gs>
              <a:gs pos="100000">
                <a:schemeClr val="accent1">
                  <a:lumMod val="10000"/>
                </a:schemeClr>
              </a:gs>
            </a:gsLst>
            <a:path path="circle">
              <a:fillToRect l="50000" t="50000" r="50000" b="50000"/>
            </a:path>
            <a:tileRect/>
          </a:gradFill>
          <a:ln w="44450">
            <a:solidFill>
              <a:schemeClr val="accent1"/>
            </a:solidFill>
          </a:ln>
          <a:effectLst>
            <a:outerShdw blurRad="50800" dist="266700" dir="8100000" algn="tr" rotWithShape="0">
              <a:srgbClr val="000000">
                <a:alpha val="41961"/>
              </a:srgbClr>
            </a:outerShdw>
          </a:effectLst>
        </p:spPr>
        <p:txBody>
          <a:bodyPr wrap="square" anchor="t" anchorCtr="1">
            <a:spAutoFit/>
          </a:bodyPr>
          <a:lstStyle/>
          <a:p>
            <a:pPr algn="ctr">
              <a:spcBef>
                <a:spcPts val="1800"/>
              </a:spcBef>
            </a:pPr>
            <a:r>
              <a:rPr lang="en-US" sz="4000" dirty="0">
                <a:solidFill>
                  <a:srgbClr val="FFFF00"/>
                </a:solidFill>
              </a:rPr>
              <a:t>Why God Deserves Glory and Honor</a:t>
            </a:r>
          </a:p>
        </p:txBody>
      </p:sp>
      <p:pic>
        <p:nvPicPr>
          <p:cNvPr id="3" name="Picture 2">
            <a:extLst>
              <a:ext uri="{FF2B5EF4-FFF2-40B4-BE49-F238E27FC236}">
                <a16:creationId xmlns:a16="http://schemas.microsoft.com/office/drawing/2014/main" id="{D00A4CB5-D52B-44EA-AC3E-47AF054ECF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4302" y="2524338"/>
            <a:ext cx="3271933" cy="2526375"/>
          </a:xfrm>
          <a:prstGeom prst="rect">
            <a:avLst/>
          </a:prstGeom>
        </p:spPr>
      </p:pic>
      <p:sp>
        <p:nvSpPr>
          <p:cNvPr id="8" name="TextBox 7">
            <a:extLst>
              <a:ext uri="{FF2B5EF4-FFF2-40B4-BE49-F238E27FC236}">
                <a16:creationId xmlns:a16="http://schemas.microsoft.com/office/drawing/2014/main" id="{CE3B3A9C-8C6E-476B-BB34-91DFB748A92C}"/>
              </a:ext>
            </a:extLst>
          </p:cNvPr>
          <p:cNvSpPr txBox="1"/>
          <p:nvPr/>
        </p:nvSpPr>
        <p:spPr>
          <a:xfrm>
            <a:off x="333488" y="1632386"/>
            <a:ext cx="7562626" cy="4524315"/>
          </a:xfrm>
          <a:prstGeom prst="rect">
            <a:avLst/>
          </a:prstGeom>
          <a:solidFill>
            <a:schemeClr val="accent1">
              <a:lumMod val="25000"/>
            </a:schemeClr>
          </a:solidFill>
        </p:spPr>
        <p:txBody>
          <a:bodyPr wrap="square" rtlCol="0">
            <a:spAutoFit/>
          </a:bodyPr>
          <a:lstStyle/>
          <a:p>
            <a:pPr algn="ctr"/>
            <a:r>
              <a:rPr lang="en-US" sz="2800" b="1" dirty="0">
                <a:solidFill>
                  <a:schemeClr val="accent1"/>
                </a:solidFill>
              </a:rPr>
              <a:t>Majesty / Authority</a:t>
            </a:r>
            <a:br>
              <a:rPr lang="en-US" sz="2800" b="1" dirty="0">
                <a:solidFill>
                  <a:schemeClr val="accent1"/>
                </a:solidFill>
              </a:rPr>
            </a:br>
            <a:r>
              <a:rPr lang="en-US" sz="2400" dirty="0">
                <a:solidFill>
                  <a:schemeClr val="accent2"/>
                </a:solidFill>
                <a:latin typeface="Comic Sans MS" panose="030F0702030302020204" pitchFamily="66" charset="0"/>
              </a:rPr>
              <a:t>1 Chronicles 29:11; Psalms 104:1; Revelation 5:13; Malachi 1:6; Daniel 4:34; Acts 12:23 </a:t>
            </a:r>
          </a:p>
          <a:p>
            <a:pPr algn="ctr"/>
            <a:r>
              <a:rPr lang="en-US" sz="2800" b="1" dirty="0">
                <a:solidFill>
                  <a:schemeClr val="accent1"/>
                </a:solidFill>
              </a:rPr>
              <a:t>Character</a:t>
            </a:r>
            <a:br>
              <a:rPr lang="en-US" sz="2800" b="1" dirty="0">
                <a:solidFill>
                  <a:schemeClr val="accent1"/>
                </a:solidFill>
              </a:rPr>
            </a:br>
            <a:r>
              <a:rPr lang="en-US" sz="2400" dirty="0">
                <a:solidFill>
                  <a:schemeClr val="accent2"/>
                </a:solidFill>
                <a:latin typeface="Comic Sans MS" panose="030F0702030302020204" pitchFamily="66" charset="0"/>
              </a:rPr>
              <a:t>1 Timothy 1:17; Psalms 99:9; 21:13; Job 42:1-5 </a:t>
            </a:r>
            <a:r>
              <a:rPr lang="en-US" sz="2800" b="1" dirty="0">
                <a:solidFill>
                  <a:schemeClr val="accent1"/>
                </a:solidFill>
              </a:rPr>
              <a:t>Works</a:t>
            </a:r>
            <a:br>
              <a:rPr lang="en-US" sz="2800" b="1" dirty="0">
                <a:solidFill>
                  <a:schemeClr val="accent1"/>
                </a:solidFill>
              </a:rPr>
            </a:br>
            <a:r>
              <a:rPr lang="en-US" sz="2400" dirty="0">
                <a:solidFill>
                  <a:schemeClr val="accent2"/>
                </a:solidFill>
                <a:latin typeface="Comic Sans MS" panose="030F0702030302020204" pitchFamily="66" charset="0"/>
              </a:rPr>
              <a:t>Psalms 138:5; 145:5 </a:t>
            </a:r>
          </a:p>
          <a:p>
            <a:r>
              <a:rPr lang="en-US" sz="2800" b="1" i="1" dirty="0"/>
              <a:t>Creation - </a:t>
            </a:r>
            <a:r>
              <a:rPr lang="en-US" sz="2400" dirty="0">
                <a:solidFill>
                  <a:schemeClr val="accent2"/>
                </a:solidFill>
                <a:latin typeface="Comic Sans MS" panose="030F0702030302020204" pitchFamily="66" charset="0"/>
              </a:rPr>
              <a:t>Psalms 19:1; Revelation 4:11</a:t>
            </a:r>
          </a:p>
          <a:p>
            <a:r>
              <a:rPr lang="en-US" sz="2800" b="1" i="1" dirty="0"/>
              <a:t>Miracles and fulfilled prophecy </a:t>
            </a:r>
            <a:r>
              <a:rPr lang="en-US" sz="2400" b="1" i="1" dirty="0"/>
              <a:t>- </a:t>
            </a:r>
            <a:r>
              <a:rPr lang="en-US" sz="2400" dirty="0">
                <a:solidFill>
                  <a:schemeClr val="accent2"/>
                </a:solidFill>
                <a:latin typeface="Comic Sans MS" panose="030F0702030302020204" pitchFamily="66" charset="0"/>
              </a:rPr>
              <a:t>1 Chronicles 16:24; Matthew 15:31; Acts 4:21; Isaiah 42:8</a:t>
            </a:r>
          </a:p>
          <a:p>
            <a:r>
              <a:rPr lang="en-US" sz="2800" b="1" i="1" dirty="0"/>
              <a:t>Salvation/Mercy - </a:t>
            </a:r>
            <a:r>
              <a:rPr lang="en-US" sz="2400" dirty="0">
                <a:solidFill>
                  <a:schemeClr val="accent2"/>
                </a:solidFill>
                <a:latin typeface="Comic Sans MS" panose="030F0702030302020204" pitchFamily="66" charset="0"/>
              </a:rPr>
              <a:t>Psalms 115:1; Romans 15:9</a:t>
            </a:r>
          </a:p>
        </p:txBody>
      </p:sp>
    </p:spTree>
    <p:extLst>
      <p:ext uri="{BB962C8B-B14F-4D97-AF65-F5344CB8AC3E}">
        <p14:creationId xmlns:p14="http://schemas.microsoft.com/office/powerpoint/2010/main" val="31094042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wipe(left)">
                                      <p:cBhvr>
                                        <p:cTn id="7" dur="500"/>
                                        <p:tgtEl>
                                          <p:spTgt spid="8">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wipe(left)">
                                      <p:cBhvr>
                                        <p:cTn id="15" dur="500"/>
                                        <p:tgtEl>
                                          <p:spTgt spid="8">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animEffect transition="in" filter="wipe(left)">
                                      <p:cBhvr>
                                        <p:cTn id="20"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CFC7-E547-4526-828A-0F0B0CE9E9B9}"/>
              </a:ext>
            </a:extLst>
          </p:cNvPr>
          <p:cNvSpPr>
            <a:spLocks noGrp="1"/>
          </p:cNvSpPr>
          <p:nvPr>
            <p:ph type="ctrTitle"/>
          </p:nvPr>
        </p:nvSpPr>
        <p:spPr>
          <a:xfrm>
            <a:off x="2621277" y="852101"/>
            <a:ext cx="7103633" cy="646331"/>
          </a:xfrm>
          <a:gradFill flip="none" rotWithShape="1">
            <a:gsLst>
              <a:gs pos="0">
                <a:schemeClr val="accent1">
                  <a:lumMod val="10000"/>
                </a:schemeClr>
              </a:gs>
              <a:gs pos="49000">
                <a:srgbClr val="009200"/>
              </a:gs>
              <a:gs pos="100000">
                <a:schemeClr val="accent1">
                  <a:lumMod val="10000"/>
                </a:schemeClr>
              </a:gs>
            </a:gsLst>
            <a:path path="circle">
              <a:fillToRect l="50000" t="50000" r="50000" b="50000"/>
            </a:path>
            <a:tileRect/>
          </a:gradFill>
          <a:ln w="44450">
            <a:solidFill>
              <a:schemeClr val="accent1"/>
            </a:solidFill>
          </a:ln>
          <a:effectLst>
            <a:outerShdw blurRad="50800" dist="266700" dir="8100000" algn="tr" rotWithShape="0">
              <a:srgbClr val="000000">
                <a:alpha val="41961"/>
              </a:srgbClr>
            </a:outerShdw>
          </a:effectLst>
        </p:spPr>
        <p:txBody>
          <a:bodyPr wrap="square" anchor="t" anchorCtr="1">
            <a:spAutoFit/>
          </a:bodyPr>
          <a:lstStyle/>
          <a:p>
            <a:r>
              <a:rPr lang="en-US" sz="4000" dirty="0">
                <a:solidFill>
                  <a:srgbClr val="FFFF00"/>
                </a:solidFill>
              </a:rPr>
              <a:t>Glorifying God </a:t>
            </a:r>
          </a:p>
        </p:txBody>
      </p:sp>
      <p:sp>
        <p:nvSpPr>
          <p:cNvPr id="3" name="TextBox 2">
            <a:extLst>
              <a:ext uri="{FF2B5EF4-FFF2-40B4-BE49-F238E27FC236}">
                <a16:creationId xmlns:a16="http://schemas.microsoft.com/office/drawing/2014/main" id="{9505FC2A-C05B-4BCF-97F1-89C76AA9ADC5}"/>
              </a:ext>
            </a:extLst>
          </p:cNvPr>
          <p:cNvSpPr txBox="1"/>
          <p:nvPr/>
        </p:nvSpPr>
        <p:spPr>
          <a:xfrm>
            <a:off x="5147035" y="2271864"/>
            <a:ext cx="6419652" cy="2539157"/>
          </a:xfrm>
          <a:prstGeom prst="rect">
            <a:avLst/>
          </a:prstGeom>
          <a:solidFill>
            <a:schemeClr val="accent1">
              <a:lumMod val="25000"/>
            </a:schemeClr>
          </a:solidFill>
        </p:spPr>
        <p:txBody>
          <a:bodyPr wrap="square" rtlCol="0">
            <a:spAutoFit/>
          </a:bodyPr>
          <a:lstStyle/>
          <a:p>
            <a:pPr algn="ctr">
              <a:spcBef>
                <a:spcPts val="1800"/>
              </a:spcBef>
            </a:pPr>
            <a:r>
              <a:rPr lang="en-US" sz="3600" b="1" dirty="0"/>
              <a:t>Why God </a:t>
            </a:r>
            <a:r>
              <a:rPr lang="en-US" sz="3600" b="1"/>
              <a:t>Deserves </a:t>
            </a:r>
            <a:br>
              <a:rPr lang="en-US" sz="3600" b="1"/>
            </a:br>
            <a:r>
              <a:rPr lang="en-US" sz="3600" b="1"/>
              <a:t>Glory </a:t>
            </a:r>
            <a:r>
              <a:rPr lang="en-US" sz="3600" b="1" dirty="0"/>
              <a:t>and Honor</a:t>
            </a:r>
          </a:p>
          <a:p>
            <a:pPr algn="ctr">
              <a:spcBef>
                <a:spcPts val="1800"/>
              </a:spcBef>
            </a:pPr>
            <a:r>
              <a:rPr lang="en-US" sz="3600" b="1" dirty="0"/>
              <a:t>How We Show Glory and Honor to God</a:t>
            </a:r>
          </a:p>
        </p:txBody>
      </p:sp>
      <p:pic>
        <p:nvPicPr>
          <p:cNvPr id="7" name="Picture 6">
            <a:extLst>
              <a:ext uri="{FF2B5EF4-FFF2-40B4-BE49-F238E27FC236}">
                <a16:creationId xmlns:a16="http://schemas.microsoft.com/office/drawing/2014/main" id="{0203A5E9-4F64-402A-951D-C69EE0E18C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892" y="3047730"/>
            <a:ext cx="3409901" cy="1227419"/>
          </a:xfrm>
          <a:prstGeom prst="rect">
            <a:avLst/>
          </a:prstGeom>
        </p:spPr>
      </p:pic>
    </p:spTree>
    <p:extLst>
      <p:ext uri="{BB962C8B-B14F-4D97-AF65-F5344CB8AC3E}">
        <p14:creationId xmlns:p14="http://schemas.microsoft.com/office/powerpoint/2010/main" val="15735999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D15764-8C22-46D5-A4D6-3941F09CDCBF}"/>
              </a:ext>
            </a:extLst>
          </p:cNvPr>
          <p:cNvSpPr txBox="1"/>
          <p:nvPr/>
        </p:nvSpPr>
        <p:spPr>
          <a:xfrm>
            <a:off x="575035" y="1772236"/>
            <a:ext cx="6847741" cy="1384995"/>
          </a:xfrm>
          <a:prstGeom prst="rect">
            <a:avLst/>
          </a:prstGeom>
          <a:solidFill>
            <a:schemeClr val="accent1">
              <a:lumMod val="25000"/>
            </a:schemeClr>
          </a:solidFill>
        </p:spPr>
        <p:txBody>
          <a:bodyPr wrap="square" rtlCol="0">
            <a:spAutoFit/>
          </a:bodyPr>
          <a:lstStyle/>
          <a:p>
            <a:pPr algn="ctr"/>
            <a:r>
              <a:rPr lang="en-US" sz="2800" b="1" dirty="0"/>
              <a:t>Worship and Praise</a:t>
            </a:r>
            <a:br>
              <a:rPr lang="en-US" sz="2800" b="1" dirty="0"/>
            </a:br>
            <a:r>
              <a:rPr lang="en-US" sz="2800" dirty="0">
                <a:solidFill>
                  <a:schemeClr val="accent2"/>
                </a:solidFill>
                <a:latin typeface="Comic Sans MS" panose="030F0702030302020204" pitchFamily="66" charset="0"/>
              </a:rPr>
              <a:t>Psalms 29:2; 148:13; Revelation 5:12-14; Romans 1:21; Matthew 15:8,9 </a:t>
            </a:r>
          </a:p>
        </p:txBody>
      </p:sp>
      <p:sp>
        <p:nvSpPr>
          <p:cNvPr id="6" name="Title 1">
            <a:extLst>
              <a:ext uri="{FF2B5EF4-FFF2-40B4-BE49-F238E27FC236}">
                <a16:creationId xmlns:a16="http://schemas.microsoft.com/office/drawing/2014/main" id="{47BDCB8D-8097-4A09-9396-2CBA91A66AF1}"/>
              </a:ext>
            </a:extLst>
          </p:cNvPr>
          <p:cNvSpPr>
            <a:spLocks noGrp="1"/>
          </p:cNvSpPr>
          <p:nvPr>
            <p:ph type="ctrTitle"/>
          </p:nvPr>
        </p:nvSpPr>
        <p:spPr>
          <a:xfrm>
            <a:off x="1065222" y="738977"/>
            <a:ext cx="10114963" cy="646331"/>
          </a:xfrm>
          <a:gradFill flip="none" rotWithShape="1">
            <a:gsLst>
              <a:gs pos="0">
                <a:schemeClr val="accent1">
                  <a:lumMod val="10000"/>
                </a:schemeClr>
              </a:gs>
              <a:gs pos="49000">
                <a:srgbClr val="009200"/>
              </a:gs>
              <a:gs pos="100000">
                <a:schemeClr val="accent1">
                  <a:lumMod val="10000"/>
                </a:schemeClr>
              </a:gs>
            </a:gsLst>
            <a:path path="circle">
              <a:fillToRect l="50000" t="50000" r="50000" b="50000"/>
            </a:path>
            <a:tileRect/>
          </a:gradFill>
          <a:ln w="44450">
            <a:solidFill>
              <a:schemeClr val="accent1"/>
            </a:solidFill>
          </a:ln>
          <a:effectLst>
            <a:outerShdw blurRad="50800" dist="266700" dir="8100000" algn="tr" rotWithShape="0">
              <a:srgbClr val="000000">
                <a:alpha val="41961"/>
              </a:srgbClr>
            </a:outerShdw>
          </a:effectLst>
        </p:spPr>
        <p:txBody>
          <a:bodyPr wrap="square" anchor="t" anchorCtr="1">
            <a:spAutoFit/>
          </a:bodyPr>
          <a:lstStyle/>
          <a:p>
            <a:pPr marL="0" marR="0" algn="ctr">
              <a:spcBef>
                <a:spcPts val="300"/>
              </a:spcBef>
              <a:spcAft>
                <a:spcPts val="300"/>
              </a:spcAft>
              <a:tabLst>
                <a:tab pos="457200" algn="l"/>
                <a:tab pos="914400" algn="l"/>
                <a:tab pos="1371600" algn="l"/>
                <a:tab pos="3246120" algn="ctr"/>
              </a:tabLst>
            </a:pPr>
            <a:r>
              <a:rPr lang="en-US" sz="4000" dirty="0">
                <a:solidFill>
                  <a:srgbClr val="FFFF00"/>
                </a:solidFill>
                <a:effectLst/>
              </a:rPr>
              <a:t>How We Show Glory and Honor to God</a:t>
            </a:r>
          </a:p>
        </p:txBody>
      </p:sp>
      <p:pic>
        <p:nvPicPr>
          <p:cNvPr id="3" name="Picture 2">
            <a:extLst>
              <a:ext uri="{FF2B5EF4-FFF2-40B4-BE49-F238E27FC236}">
                <a16:creationId xmlns:a16="http://schemas.microsoft.com/office/drawing/2014/main" id="{31904ED4-001E-4066-912D-8031E096A7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5532" y="1772236"/>
            <a:ext cx="3102236" cy="4136315"/>
          </a:xfrm>
          <a:prstGeom prst="rect">
            <a:avLst/>
          </a:prstGeom>
        </p:spPr>
      </p:pic>
    </p:spTree>
    <p:extLst>
      <p:ext uri="{BB962C8B-B14F-4D97-AF65-F5344CB8AC3E}">
        <p14:creationId xmlns:p14="http://schemas.microsoft.com/office/powerpoint/2010/main" val="21069060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7BDCB8D-8097-4A09-9396-2CBA91A66AF1}"/>
              </a:ext>
            </a:extLst>
          </p:cNvPr>
          <p:cNvSpPr>
            <a:spLocks noGrp="1"/>
          </p:cNvSpPr>
          <p:nvPr>
            <p:ph type="ctrTitle"/>
          </p:nvPr>
        </p:nvSpPr>
        <p:spPr>
          <a:xfrm>
            <a:off x="1065222" y="738977"/>
            <a:ext cx="10114963" cy="646331"/>
          </a:xfrm>
          <a:gradFill flip="none" rotWithShape="1">
            <a:gsLst>
              <a:gs pos="0">
                <a:schemeClr val="accent1">
                  <a:lumMod val="10000"/>
                </a:schemeClr>
              </a:gs>
              <a:gs pos="49000">
                <a:srgbClr val="009200"/>
              </a:gs>
              <a:gs pos="100000">
                <a:schemeClr val="accent1">
                  <a:lumMod val="10000"/>
                </a:schemeClr>
              </a:gs>
            </a:gsLst>
            <a:path path="circle">
              <a:fillToRect l="50000" t="50000" r="50000" b="50000"/>
            </a:path>
            <a:tileRect/>
          </a:gradFill>
          <a:ln w="44450">
            <a:solidFill>
              <a:schemeClr val="accent1"/>
            </a:solidFill>
          </a:ln>
          <a:effectLst>
            <a:outerShdw blurRad="50800" dist="266700" dir="8100000" algn="tr" rotWithShape="0">
              <a:srgbClr val="000000">
                <a:alpha val="41961"/>
              </a:srgbClr>
            </a:outerShdw>
          </a:effectLst>
        </p:spPr>
        <p:txBody>
          <a:bodyPr wrap="square" anchor="t" anchorCtr="1">
            <a:spAutoFit/>
          </a:bodyPr>
          <a:lstStyle/>
          <a:p>
            <a:pPr marL="0" marR="0" algn="ctr">
              <a:spcBef>
                <a:spcPts val="300"/>
              </a:spcBef>
              <a:spcAft>
                <a:spcPts val="300"/>
              </a:spcAft>
              <a:tabLst>
                <a:tab pos="457200" algn="l"/>
                <a:tab pos="914400" algn="l"/>
                <a:tab pos="1371600" algn="l"/>
                <a:tab pos="3246120" algn="ctr"/>
              </a:tabLst>
            </a:pPr>
            <a:r>
              <a:rPr lang="en-US" sz="4000" dirty="0">
                <a:solidFill>
                  <a:srgbClr val="FFFF00"/>
                </a:solidFill>
                <a:effectLst/>
              </a:rPr>
              <a:t>How We Show Glory and Honor to God</a:t>
            </a:r>
          </a:p>
        </p:txBody>
      </p:sp>
      <p:pic>
        <p:nvPicPr>
          <p:cNvPr id="8" name="Picture 7">
            <a:extLst>
              <a:ext uri="{FF2B5EF4-FFF2-40B4-BE49-F238E27FC236}">
                <a16:creationId xmlns:a16="http://schemas.microsoft.com/office/drawing/2014/main" id="{633519AA-A7A7-4EEE-835B-6585BF688D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9643" y="2237587"/>
            <a:ext cx="4238513" cy="3178885"/>
          </a:xfrm>
          <a:prstGeom prst="rect">
            <a:avLst/>
          </a:prstGeom>
        </p:spPr>
      </p:pic>
      <p:sp>
        <p:nvSpPr>
          <p:cNvPr id="9" name="TextBox 8">
            <a:extLst>
              <a:ext uri="{FF2B5EF4-FFF2-40B4-BE49-F238E27FC236}">
                <a16:creationId xmlns:a16="http://schemas.microsoft.com/office/drawing/2014/main" id="{3F09C6CF-9DCA-49DE-9661-BA3420D7BEF0}"/>
              </a:ext>
            </a:extLst>
          </p:cNvPr>
          <p:cNvSpPr txBox="1"/>
          <p:nvPr/>
        </p:nvSpPr>
        <p:spPr>
          <a:xfrm>
            <a:off x="575035" y="1772236"/>
            <a:ext cx="6847741" cy="3108543"/>
          </a:xfrm>
          <a:prstGeom prst="rect">
            <a:avLst/>
          </a:prstGeom>
          <a:solidFill>
            <a:schemeClr val="accent1">
              <a:lumMod val="25000"/>
            </a:schemeClr>
          </a:solidFill>
        </p:spPr>
        <p:txBody>
          <a:bodyPr wrap="square" rtlCol="0">
            <a:spAutoFit/>
          </a:bodyPr>
          <a:lstStyle/>
          <a:p>
            <a:pPr algn="ctr"/>
            <a:r>
              <a:rPr lang="en-US" sz="2800" b="1" dirty="0"/>
              <a:t>Worship and Praise</a:t>
            </a:r>
            <a:br>
              <a:rPr lang="en-US" sz="2800" b="1" dirty="0"/>
            </a:br>
            <a:r>
              <a:rPr lang="en-US" sz="2800" dirty="0">
                <a:solidFill>
                  <a:schemeClr val="accent2"/>
                </a:solidFill>
                <a:latin typeface="Comic Sans MS" panose="030F0702030302020204" pitchFamily="66" charset="0"/>
              </a:rPr>
              <a:t>Psalms 29:2; 148:13; Revelation 5:12-14; Romans 1:21; Matthew 15:8,9 </a:t>
            </a:r>
          </a:p>
          <a:p>
            <a:pPr algn="ctr"/>
            <a:r>
              <a:rPr lang="en-US" sz="2800" b="1" dirty="0"/>
              <a:t>Obedience and Service</a:t>
            </a:r>
            <a:br>
              <a:rPr lang="en-US" sz="2800" b="1" dirty="0"/>
            </a:br>
            <a:r>
              <a:rPr lang="en-US" sz="2800" dirty="0">
                <a:solidFill>
                  <a:schemeClr val="accent2"/>
                </a:solidFill>
                <a:latin typeface="Comic Sans MS" panose="030F0702030302020204" pitchFamily="66" charset="0"/>
              </a:rPr>
              <a:t>Matthew 5:16; 1 Corinthians 6:20; 1 Peter 4:11; Ephesians 3:21; Romans 3:23; 2:23; Leviticus 10:3 </a:t>
            </a:r>
          </a:p>
        </p:txBody>
      </p:sp>
    </p:spTree>
    <p:extLst>
      <p:ext uri="{BB962C8B-B14F-4D97-AF65-F5344CB8AC3E}">
        <p14:creationId xmlns:p14="http://schemas.microsoft.com/office/powerpoint/2010/main" val="41787826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7BDCB8D-8097-4A09-9396-2CBA91A66AF1}"/>
              </a:ext>
            </a:extLst>
          </p:cNvPr>
          <p:cNvSpPr>
            <a:spLocks noGrp="1"/>
          </p:cNvSpPr>
          <p:nvPr>
            <p:ph type="ctrTitle"/>
          </p:nvPr>
        </p:nvSpPr>
        <p:spPr>
          <a:xfrm>
            <a:off x="1065222" y="738977"/>
            <a:ext cx="10114963" cy="646331"/>
          </a:xfrm>
          <a:gradFill flip="none" rotWithShape="1">
            <a:gsLst>
              <a:gs pos="0">
                <a:schemeClr val="accent1">
                  <a:lumMod val="10000"/>
                </a:schemeClr>
              </a:gs>
              <a:gs pos="49000">
                <a:srgbClr val="009200"/>
              </a:gs>
              <a:gs pos="100000">
                <a:schemeClr val="accent1">
                  <a:lumMod val="10000"/>
                </a:schemeClr>
              </a:gs>
            </a:gsLst>
            <a:path path="circle">
              <a:fillToRect l="50000" t="50000" r="50000" b="50000"/>
            </a:path>
            <a:tileRect/>
          </a:gradFill>
          <a:ln w="44450">
            <a:solidFill>
              <a:schemeClr val="accent1"/>
            </a:solidFill>
          </a:ln>
          <a:effectLst>
            <a:outerShdw blurRad="50800" dist="266700" dir="8100000" algn="tr" rotWithShape="0">
              <a:srgbClr val="000000">
                <a:alpha val="41961"/>
              </a:srgbClr>
            </a:outerShdw>
          </a:effectLst>
        </p:spPr>
        <p:txBody>
          <a:bodyPr wrap="square" anchor="t" anchorCtr="1">
            <a:spAutoFit/>
          </a:bodyPr>
          <a:lstStyle/>
          <a:p>
            <a:pPr marL="0" marR="0" algn="ctr">
              <a:spcBef>
                <a:spcPts val="300"/>
              </a:spcBef>
              <a:spcAft>
                <a:spcPts val="300"/>
              </a:spcAft>
              <a:tabLst>
                <a:tab pos="457200" algn="l"/>
                <a:tab pos="914400" algn="l"/>
                <a:tab pos="1371600" algn="l"/>
                <a:tab pos="3246120" algn="ctr"/>
              </a:tabLst>
            </a:pPr>
            <a:r>
              <a:rPr lang="en-US" sz="4000" dirty="0">
                <a:solidFill>
                  <a:srgbClr val="FFFF00"/>
                </a:solidFill>
                <a:effectLst/>
              </a:rPr>
              <a:t>How We Show Glory and Honor to God</a:t>
            </a:r>
          </a:p>
        </p:txBody>
      </p:sp>
      <p:pic>
        <p:nvPicPr>
          <p:cNvPr id="5" name="Picture 4">
            <a:extLst>
              <a:ext uri="{FF2B5EF4-FFF2-40B4-BE49-F238E27FC236}">
                <a16:creationId xmlns:a16="http://schemas.microsoft.com/office/drawing/2014/main" id="{59422E5D-41C5-4269-A6A2-F6C607D8B8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1779" y="2149380"/>
            <a:ext cx="2712720" cy="3054096"/>
          </a:xfrm>
          <a:prstGeom prst="rect">
            <a:avLst/>
          </a:prstGeom>
        </p:spPr>
      </p:pic>
      <p:sp>
        <p:nvSpPr>
          <p:cNvPr id="7" name="TextBox 6">
            <a:extLst>
              <a:ext uri="{FF2B5EF4-FFF2-40B4-BE49-F238E27FC236}">
                <a16:creationId xmlns:a16="http://schemas.microsoft.com/office/drawing/2014/main" id="{2764D64E-6B53-48A8-9448-4233DE1EDFBC}"/>
              </a:ext>
            </a:extLst>
          </p:cNvPr>
          <p:cNvSpPr txBox="1"/>
          <p:nvPr/>
        </p:nvSpPr>
        <p:spPr>
          <a:xfrm>
            <a:off x="575035" y="1772236"/>
            <a:ext cx="6847741" cy="3970318"/>
          </a:xfrm>
          <a:prstGeom prst="rect">
            <a:avLst/>
          </a:prstGeom>
          <a:solidFill>
            <a:schemeClr val="accent1">
              <a:lumMod val="25000"/>
            </a:schemeClr>
          </a:solidFill>
        </p:spPr>
        <p:txBody>
          <a:bodyPr wrap="square" rtlCol="0">
            <a:spAutoFit/>
          </a:bodyPr>
          <a:lstStyle/>
          <a:p>
            <a:pPr algn="ctr"/>
            <a:r>
              <a:rPr lang="en-US" sz="2800" b="1" dirty="0"/>
              <a:t>Worship and Praise</a:t>
            </a:r>
            <a:br>
              <a:rPr lang="en-US" sz="2800" b="1" dirty="0"/>
            </a:br>
            <a:r>
              <a:rPr lang="en-US" sz="2800" dirty="0">
                <a:solidFill>
                  <a:schemeClr val="accent2"/>
                </a:solidFill>
                <a:latin typeface="Comic Sans MS" panose="030F0702030302020204" pitchFamily="66" charset="0"/>
              </a:rPr>
              <a:t>Psalms 29:2; 148:13; Revelation 5:12-14; Romans 1:21; Matthew 15:8,9 </a:t>
            </a:r>
          </a:p>
          <a:p>
            <a:pPr algn="ctr"/>
            <a:r>
              <a:rPr lang="en-US" sz="2800" b="1" dirty="0"/>
              <a:t>Obedience and Service</a:t>
            </a:r>
            <a:br>
              <a:rPr lang="en-US" sz="2800" b="1" dirty="0"/>
            </a:br>
            <a:r>
              <a:rPr lang="en-US" sz="2800" dirty="0">
                <a:solidFill>
                  <a:schemeClr val="accent2"/>
                </a:solidFill>
                <a:latin typeface="Comic Sans MS" panose="030F0702030302020204" pitchFamily="66" charset="0"/>
              </a:rPr>
              <a:t>Matthew 5:16; 1 Corinthians 6:20; 1 Peter 4:11; Ephesians 3:21; Romans 3:23; 2:23; Leviticus 10:3 </a:t>
            </a:r>
          </a:p>
          <a:p>
            <a:pPr algn="ctr"/>
            <a:r>
              <a:rPr lang="en-US" sz="2800" b="1" dirty="0"/>
              <a:t>Salvation</a:t>
            </a:r>
            <a:br>
              <a:rPr lang="en-US" sz="2800" b="1" dirty="0"/>
            </a:br>
            <a:r>
              <a:rPr lang="en-US" sz="2800" dirty="0">
                <a:solidFill>
                  <a:schemeClr val="accent2"/>
                </a:solidFill>
                <a:latin typeface="Comic Sans MS" panose="030F0702030302020204" pitchFamily="66" charset="0"/>
              </a:rPr>
              <a:t>Ephesians 1:5-7; Judges 7:2</a:t>
            </a:r>
          </a:p>
        </p:txBody>
      </p:sp>
    </p:spTree>
    <p:extLst>
      <p:ext uri="{BB962C8B-B14F-4D97-AF65-F5344CB8AC3E}">
        <p14:creationId xmlns:p14="http://schemas.microsoft.com/office/powerpoint/2010/main" val="897657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CFC7-E547-4526-828A-0F0B0CE9E9B9}"/>
              </a:ext>
            </a:extLst>
          </p:cNvPr>
          <p:cNvSpPr>
            <a:spLocks noGrp="1"/>
          </p:cNvSpPr>
          <p:nvPr>
            <p:ph type="ctrTitle"/>
          </p:nvPr>
        </p:nvSpPr>
        <p:spPr>
          <a:xfrm>
            <a:off x="2621277" y="852101"/>
            <a:ext cx="7103633" cy="646331"/>
          </a:xfrm>
          <a:gradFill flip="none" rotWithShape="1">
            <a:gsLst>
              <a:gs pos="0">
                <a:schemeClr val="accent1">
                  <a:lumMod val="10000"/>
                </a:schemeClr>
              </a:gs>
              <a:gs pos="49000">
                <a:srgbClr val="009200"/>
              </a:gs>
              <a:gs pos="100000">
                <a:schemeClr val="accent1">
                  <a:lumMod val="10000"/>
                </a:schemeClr>
              </a:gs>
            </a:gsLst>
            <a:path path="circle">
              <a:fillToRect l="50000" t="50000" r="50000" b="50000"/>
            </a:path>
            <a:tileRect/>
          </a:gradFill>
          <a:ln w="44450">
            <a:solidFill>
              <a:schemeClr val="accent1"/>
            </a:solidFill>
          </a:ln>
          <a:effectLst>
            <a:outerShdw blurRad="50800" dist="266700" dir="8100000" algn="tr" rotWithShape="0">
              <a:srgbClr val="000000">
                <a:alpha val="41961"/>
              </a:srgbClr>
            </a:outerShdw>
          </a:effectLst>
        </p:spPr>
        <p:txBody>
          <a:bodyPr wrap="square" anchor="t" anchorCtr="1">
            <a:spAutoFit/>
          </a:bodyPr>
          <a:lstStyle/>
          <a:p>
            <a:r>
              <a:rPr lang="en-US" sz="4000" dirty="0">
                <a:solidFill>
                  <a:srgbClr val="FFFF00"/>
                </a:solidFill>
              </a:rPr>
              <a:t>Glorifying God </a:t>
            </a:r>
          </a:p>
        </p:txBody>
      </p:sp>
      <p:sp>
        <p:nvSpPr>
          <p:cNvPr id="3" name="TextBox 2">
            <a:extLst>
              <a:ext uri="{FF2B5EF4-FFF2-40B4-BE49-F238E27FC236}">
                <a16:creationId xmlns:a16="http://schemas.microsoft.com/office/drawing/2014/main" id="{9505FC2A-C05B-4BCF-97F1-89C76AA9ADC5}"/>
              </a:ext>
            </a:extLst>
          </p:cNvPr>
          <p:cNvSpPr txBox="1"/>
          <p:nvPr/>
        </p:nvSpPr>
        <p:spPr>
          <a:xfrm>
            <a:off x="5147035" y="2271864"/>
            <a:ext cx="6419652" cy="2539157"/>
          </a:xfrm>
          <a:prstGeom prst="rect">
            <a:avLst/>
          </a:prstGeom>
          <a:solidFill>
            <a:schemeClr val="accent1">
              <a:lumMod val="25000"/>
            </a:schemeClr>
          </a:solidFill>
        </p:spPr>
        <p:txBody>
          <a:bodyPr wrap="square" rtlCol="0">
            <a:spAutoFit/>
          </a:bodyPr>
          <a:lstStyle/>
          <a:p>
            <a:pPr algn="ctr">
              <a:spcBef>
                <a:spcPts val="1800"/>
              </a:spcBef>
            </a:pPr>
            <a:r>
              <a:rPr lang="en-US" sz="3600" b="1" dirty="0"/>
              <a:t>Why God </a:t>
            </a:r>
            <a:r>
              <a:rPr lang="en-US" sz="3600" b="1"/>
              <a:t>Deserves </a:t>
            </a:r>
            <a:br>
              <a:rPr lang="en-US" sz="3600" b="1"/>
            </a:br>
            <a:r>
              <a:rPr lang="en-US" sz="3600" b="1"/>
              <a:t>Glory </a:t>
            </a:r>
            <a:r>
              <a:rPr lang="en-US" sz="3600" b="1" dirty="0"/>
              <a:t>and Honor</a:t>
            </a:r>
          </a:p>
          <a:p>
            <a:pPr algn="ctr">
              <a:spcBef>
                <a:spcPts val="1800"/>
              </a:spcBef>
            </a:pPr>
            <a:r>
              <a:rPr lang="en-US" sz="3600" b="1" dirty="0"/>
              <a:t>How We Show Glory and Honor to God</a:t>
            </a:r>
          </a:p>
        </p:txBody>
      </p:sp>
      <p:pic>
        <p:nvPicPr>
          <p:cNvPr id="7" name="Picture 6">
            <a:extLst>
              <a:ext uri="{FF2B5EF4-FFF2-40B4-BE49-F238E27FC236}">
                <a16:creationId xmlns:a16="http://schemas.microsoft.com/office/drawing/2014/main" id="{0203A5E9-4F64-402A-951D-C69EE0E18C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892" y="3047730"/>
            <a:ext cx="3409901" cy="1227419"/>
          </a:xfrm>
          <a:prstGeom prst="rect">
            <a:avLst/>
          </a:prstGeom>
        </p:spPr>
      </p:pic>
    </p:spTree>
    <p:extLst>
      <p:ext uri="{BB962C8B-B14F-4D97-AF65-F5344CB8AC3E}">
        <p14:creationId xmlns:p14="http://schemas.microsoft.com/office/powerpoint/2010/main" val="12144496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CFC7-E547-4526-828A-0F0B0CE9E9B9}"/>
              </a:ext>
            </a:extLst>
          </p:cNvPr>
          <p:cNvSpPr>
            <a:spLocks noGrp="1"/>
          </p:cNvSpPr>
          <p:nvPr>
            <p:ph type="ctrTitle"/>
          </p:nvPr>
        </p:nvSpPr>
        <p:spPr>
          <a:xfrm>
            <a:off x="1524000" y="852101"/>
            <a:ext cx="9144000" cy="646331"/>
          </a:xfrm>
        </p:spPr>
        <p:txBody>
          <a:bodyPr anchor="t" anchorCtr="1">
            <a:spAutoFit/>
          </a:bodyPr>
          <a:lstStyle/>
          <a:p>
            <a:r>
              <a:rPr lang="en-US" sz="4000" dirty="0">
                <a:solidFill>
                  <a:srgbClr val="FFFF00"/>
                </a:solidFill>
                <a:latin typeface="Caligula" pitchFamily="2" charset="0"/>
              </a:rPr>
              <a:t>Why Should You Serve God?</a:t>
            </a:r>
          </a:p>
        </p:txBody>
      </p:sp>
      <p:sp>
        <p:nvSpPr>
          <p:cNvPr id="4" name="TextBox 3">
            <a:extLst>
              <a:ext uri="{FF2B5EF4-FFF2-40B4-BE49-F238E27FC236}">
                <a16:creationId xmlns:a16="http://schemas.microsoft.com/office/drawing/2014/main" id="{C2D15764-8C22-46D5-A4D6-3941F09CDCBF}"/>
              </a:ext>
            </a:extLst>
          </p:cNvPr>
          <p:cNvSpPr txBox="1"/>
          <p:nvPr/>
        </p:nvSpPr>
        <p:spPr>
          <a:xfrm>
            <a:off x="1819372" y="1913641"/>
            <a:ext cx="8550111" cy="2246769"/>
          </a:xfrm>
          <a:prstGeom prst="rect">
            <a:avLst/>
          </a:prstGeom>
          <a:solidFill>
            <a:schemeClr val="accent1">
              <a:lumMod val="25000"/>
            </a:schemeClr>
          </a:solidFill>
        </p:spPr>
        <p:txBody>
          <a:bodyPr wrap="square" rtlCol="0">
            <a:spAutoFit/>
          </a:bodyPr>
          <a:lstStyle/>
          <a:p>
            <a:pPr marL="0" marR="0" indent="274320" algn="just">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Salvation from sin</a:t>
            </a:r>
          </a:p>
          <a:p>
            <a:pPr marL="0" marR="0" indent="274320" algn="just">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Heaven and hell</a:t>
            </a:r>
          </a:p>
          <a:p>
            <a:pPr marL="0" marR="0" indent="274320" algn="just">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Spiritual blessings (peace, hope, guidance, etc.)</a:t>
            </a:r>
          </a:p>
          <a:p>
            <a:pPr marL="0" marR="0" indent="274320" algn="just">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Better life (moral uprightness, good family, etc.)</a:t>
            </a:r>
          </a:p>
          <a:p>
            <a:pPr marL="0" marR="0" indent="274320" algn="just">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Love of God</a:t>
            </a:r>
          </a:p>
        </p:txBody>
      </p:sp>
      <p:sp>
        <p:nvSpPr>
          <p:cNvPr id="5" name="Title 1">
            <a:extLst>
              <a:ext uri="{FF2B5EF4-FFF2-40B4-BE49-F238E27FC236}">
                <a16:creationId xmlns:a16="http://schemas.microsoft.com/office/drawing/2014/main" id="{9DEDBB15-F043-4536-9DD6-D96657BDFBD6}"/>
              </a:ext>
            </a:extLst>
          </p:cNvPr>
          <p:cNvSpPr txBox="1">
            <a:spLocks/>
          </p:cNvSpPr>
          <p:nvPr/>
        </p:nvSpPr>
        <p:spPr>
          <a:xfrm>
            <a:off x="2592996" y="4585114"/>
            <a:ext cx="7103633" cy="646331"/>
          </a:xfrm>
          <a:prstGeom prst="rect">
            <a:avLst/>
          </a:prstGeom>
          <a:gradFill flip="none" rotWithShape="1">
            <a:gsLst>
              <a:gs pos="0">
                <a:schemeClr val="accent1">
                  <a:lumMod val="10000"/>
                </a:schemeClr>
              </a:gs>
              <a:gs pos="49000">
                <a:srgbClr val="009200"/>
              </a:gs>
              <a:gs pos="100000">
                <a:schemeClr val="accent1">
                  <a:lumMod val="10000"/>
                </a:schemeClr>
              </a:gs>
            </a:gsLst>
            <a:path path="circle">
              <a:fillToRect l="50000" t="50000" r="50000" b="50000"/>
            </a:path>
            <a:tileRect/>
          </a:gradFill>
          <a:ln w="44450">
            <a:solidFill>
              <a:schemeClr val="accent1"/>
            </a:solidFill>
          </a:ln>
          <a:effectLst>
            <a:outerShdw blurRad="50800" dist="266700" dir="8100000" algn="tr" rotWithShape="0">
              <a:srgbClr val="000000">
                <a:alpha val="41961"/>
              </a:srgbClr>
            </a:outerShdw>
          </a:effectLst>
        </p:spPr>
        <p:txBody>
          <a:bodyPr vert="horz" wrap="square" lIns="91440" tIns="45720" rIns="91440" bIns="45720" rtlCol="0" anchor="t" anchorCtr="1">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FFFF00"/>
                </a:solidFill>
              </a:rPr>
              <a:t>And to Glorify God!</a:t>
            </a:r>
          </a:p>
        </p:txBody>
      </p:sp>
    </p:spTree>
    <p:extLst>
      <p:ext uri="{BB962C8B-B14F-4D97-AF65-F5344CB8AC3E}">
        <p14:creationId xmlns:p14="http://schemas.microsoft.com/office/powerpoint/2010/main" val="14606368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611E902-3783-4799-88A2-1E86133462A0}"/>
              </a:ext>
            </a:extLst>
          </p:cNvPr>
          <p:cNvSpPr txBox="1">
            <a:spLocks noChangeArrowheads="1"/>
          </p:cNvSpPr>
          <p:nvPr/>
        </p:nvSpPr>
        <p:spPr>
          <a:xfrm>
            <a:off x="414779" y="350555"/>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2020</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on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24EB95DB-884A-47DD-B2D6-F29C4BE8520C}"/>
              </a:ext>
            </a:extLst>
          </p:cNvPr>
          <p:cNvSpPr txBox="1"/>
          <p:nvPr/>
        </p:nvSpPr>
        <p:spPr>
          <a:xfrm>
            <a:off x="1676400" y="6352164"/>
            <a:ext cx="2697804" cy="276999"/>
          </a:xfrm>
          <a:prstGeom prst="rect">
            <a:avLst/>
          </a:prstGeom>
          <a:solidFill>
            <a:schemeClr val="bg1"/>
          </a:solidFill>
        </p:spPr>
        <p:txBody>
          <a:bodyPr wrap="square" rtlCol="0">
            <a:spAutoFit/>
          </a:bodyPr>
          <a:lstStyle/>
          <a:p>
            <a:pPr algn="ct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a:t>
            </a: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40329889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heme">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Argos-Trebichet">
      <a:majorFont>
        <a:latin typeface="ArgosContour"/>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een-14.pub.potx" id="{728E38BF-ACBD-43F5-A4BE-C4C3395FE4D7}" vid="{233406DB-0FC2-410E-9610-5F477DAB5E23}"/>
    </a:ext>
  </a:extLst>
</a:theme>
</file>

<file path=docProps/app.xml><?xml version="1.0" encoding="utf-8"?>
<Properties xmlns="http://schemas.openxmlformats.org/officeDocument/2006/extended-properties" xmlns:vt="http://schemas.openxmlformats.org/officeDocument/2006/docPropsVTypes">
  <Template>Green-14.pub</Template>
  <TotalTime>148</TotalTime>
  <Words>561</Words>
  <Application>Microsoft Office PowerPoint</Application>
  <PresentationFormat>Widescreen</PresentationFormat>
  <Paragraphs>53</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Black Chancery</vt:lpstr>
      <vt:lpstr>Caligula</vt:lpstr>
      <vt:lpstr>Arial</vt:lpstr>
      <vt:lpstr>Tahoma</vt:lpstr>
      <vt:lpstr>ArgosContour</vt:lpstr>
      <vt:lpstr>Verdana</vt:lpstr>
      <vt:lpstr>Comic Sans MS</vt:lpstr>
      <vt:lpstr>Trebuchet MS</vt:lpstr>
      <vt:lpstr>Office Theme</vt:lpstr>
      <vt:lpstr>PowerPoint Presentation</vt:lpstr>
      <vt:lpstr>Why Should You Serve God?</vt:lpstr>
      <vt:lpstr>Glorifying God </vt:lpstr>
      <vt:lpstr>Why God Deserves Glory and Honor</vt:lpstr>
      <vt:lpstr>Why God Deserves Glory and Honor</vt:lpstr>
      <vt:lpstr>Why God Deserves Glory and Honor</vt:lpstr>
      <vt:lpstr>Glorifying God </vt:lpstr>
      <vt:lpstr>How We Show Glory and Honor to God</vt:lpstr>
      <vt:lpstr>How We Show Glory and Honor to God</vt:lpstr>
      <vt:lpstr>How We Show Glory and Honor to God</vt:lpstr>
      <vt:lpstr>Glorifying God </vt:lpstr>
      <vt:lpstr>Why Should You Serve God?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religion, Bible, God, glory, honoring, glorifying, majesty, dominion, power, wisdom, character, works, creation, miracles, prophecy, worship, obedience, service, salvation, forgiveness, church</dc:title>
  <dc:creator>David Pratte</dc:creator>
  <cp:keywords>Why does God deserve glory and honor? Should we honor God for His majesty, character, and works? Are we expressing proper honor by our worship and our lives?  - David E. Pratte; www.biblestudylessons.com</cp:keywords>
  <cp:lastModifiedBy>David Pratte</cp:lastModifiedBy>
  <cp:revision>60</cp:revision>
  <dcterms:created xsi:type="dcterms:W3CDTF">2021-11-14T21:31:12Z</dcterms:created>
  <dcterms:modified xsi:type="dcterms:W3CDTF">2022-01-25T19:39:19Z</dcterms:modified>
  <cp:contentStatus>Why does God deserve glory and honor? Should we honor God for His majesty, character, and works? Are we expressing proper honor by our worship and our lives? PowerPoint slides and charts</cp:contentStatus>
</cp:coreProperties>
</file>