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Lst>
  <p:notesMasterIdLst>
    <p:notesMasterId r:id="rId20"/>
  </p:notesMasterIdLst>
  <p:sldIdLst>
    <p:sldId id="316" r:id="rId2"/>
    <p:sldId id="317" r:id="rId3"/>
    <p:sldId id="318" r:id="rId4"/>
    <p:sldId id="319" r:id="rId5"/>
    <p:sldId id="320" r:id="rId6"/>
    <p:sldId id="313" r:id="rId7"/>
    <p:sldId id="321" r:id="rId8"/>
    <p:sldId id="322" r:id="rId9"/>
    <p:sldId id="323" r:id="rId10"/>
    <p:sldId id="295" r:id="rId11"/>
    <p:sldId id="296" r:id="rId12"/>
    <p:sldId id="301" r:id="rId13"/>
    <p:sldId id="303" r:id="rId14"/>
    <p:sldId id="326" r:id="rId15"/>
    <p:sldId id="311" r:id="rId16"/>
    <p:sldId id="325" r:id="rId17"/>
    <p:sldId id="324" r:id="rId18"/>
    <p:sldId id="327" r:id="rId19"/>
  </p:sldIdLst>
  <p:sldSz cx="9144000" cy="6858000" type="screen4x3"/>
  <p:notesSz cx="6858000" cy="9144000"/>
  <p:embeddedFontLst>
    <p:embeddedFont>
      <p:font typeface="Barbie" panose="00000500000000000000" pitchFamily="2" charset="0"/>
      <p:italic r:id="rId21"/>
    </p:embeddedFont>
    <p:embeddedFont>
      <p:font typeface="Comic Sans MS" panose="030F0702030302020204" pitchFamily="66" charset="0"/>
      <p:regular r:id="rId22"/>
      <p:bold r:id="rId23"/>
      <p:italic r:id="rId24"/>
      <p:boldItalic r:id="rId25"/>
    </p:embeddedFont>
    <p:embeddedFont>
      <p:font typeface="Tahoma" panose="020B0604030504040204" pitchFamily="34" charset="0"/>
      <p:regular r:id="rId26"/>
      <p:bold r:id="rId27"/>
    </p:embeddedFont>
    <p:embeddedFont>
      <p:font typeface="Trebuchet MS" panose="020B0603020202020204" pitchFamily="34" charset="0"/>
      <p:regular r:id="rId28"/>
      <p:bold r:id="rId29"/>
      <p:italic r:id="rId30"/>
      <p:boldItalic r:id="rId31"/>
    </p:embeddedFont>
  </p:embeddedFontLst>
  <p:defaultTextStyle>
    <a:defPPr>
      <a:defRPr lang="en-GB"/>
    </a:defPPr>
    <a:lvl1pPr algn="l" defTabSz="449263" rtl="0" eaLnBrk="0" fontAlgn="base" hangingPunct="0">
      <a:lnSpc>
        <a:spcPct val="95000"/>
      </a:lnSpc>
      <a:spcBef>
        <a:spcPct val="0"/>
      </a:spcBef>
      <a:spcAft>
        <a:spcPct val="0"/>
      </a:spcAft>
      <a:buClr>
        <a:srgbClr val="FFFFFF"/>
      </a:buClr>
      <a:buSzPct val="100000"/>
      <a:buFont typeface="Times New Roman" panose="02020603050405020304" pitchFamily="18" charset="0"/>
      <a:defRPr sz="2400" kern="1200">
        <a:solidFill>
          <a:schemeClr val="bg1"/>
        </a:solidFill>
        <a:latin typeface="Times New Roman" panose="02020603050405020304" pitchFamily="18" charset="0"/>
        <a:ea typeface="Arial Unicode MS" pitchFamily="34" charset="-128"/>
        <a:cs typeface="+mn-cs"/>
      </a:defRPr>
    </a:lvl1pPr>
    <a:lvl2pPr marL="457200" algn="l" defTabSz="449263" rtl="0" eaLnBrk="0" fontAlgn="base" hangingPunct="0">
      <a:lnSpc>
        <a:spcPct val="95000"/>
      </a:lnSpc>
      <a:spcBef>
        <a:spcPct val="0"/>
      </a:spcBef>
      <a:spcAft>
        <a:spcPct val="0"/>
      </a:spcAft>
      <a:buClr>
        <a:srgbClr val="FFFFFF"/>
      </a:buClr>
      <a:buSzPct val="100000"/>
      <a:buFont typeface="Times New Roman" panose="02020603050405020304" pitchFamily="18" charset="0"/>
      <a:defRPr sz="2400" kern="1200">
        <a:solidFill>
          <a:schemeClr val="bg1"/>
        </a:solidFill>
        <a:latin typeface="Times New Roman" panose="02020603050405020304" pitchFamily="18" charset="0"/>
        <a:ea typeface="Arial Unicode MS" pitchFamily="34" charset="-128"/>
        <a:cs typeface="+mn-cs"/>
      </a:defRPr>
    </a:lvl2pPr>
    <a:lvl3pPr marL="914400" algn="l" defTabSz="449263" rtl="0" eaLnBrk="0" fontAlgn="base" hangingPunct="0">
      <a:lnSpc>
        <a:spcPct val="95000"/>
      </a:lnSpc>
      <a:spcBef>
        <a:spcPct val="0"/>
      </a:spcBef>
      <a:spcAft>
        <a:spcPct val="0"/>
      </a:spcAft>
      <a:buClr>
        <a:srgbClr val="FFFFFF"/>
      </a:buClr>
      <a:buSzPct val="100000"/>
      <a:buFont typeface="Times New Roman" panose="02020603050405020304" pitchFamily="18" charset="0"/>
      <a:defRPr sz="2400" kern="1200">
        <a:solidFill>
          <a:schemeClr val="bg1"/>
        </a:solidFill>
        <a:latin typeface="Times New Roman" panose="02020603050405020304" pitchFamily="18" charset="0"/>
        <a:ea typeface="Arial Unicode MS" pitchFamily="34" charset="-128"/>
        <a:cs typeface="+mn-cs"/>
      </a:defRPr>
    </a:lvl3pPr>
    <a:lvl4pPr marL="1371600" algn="l" defTabSz="449263" rtl="0" eaLnBrk="0" fontAlgn="base" hangingPunct="0">
      <a:lnSpc>
        <a:spcPct val="95000"/>
      </a:lnSpc>
      <a:spcBef>
        <a:spcPct val="0"/>
      </a:spcBef>
      <a:spcAft>
        <a:spcPct val="0"/>
      </a:spcAft>
      <a:buClr>
        <a:srgbClr val="FFFFFF"/>
      </a:buClr>
      <a:buSzPct val="100000"/>
      <a:buFont typeface="Times New Roman" panose="02020603050405020304" pitchFamily="18" charset="0"/>
      <a:defRPr sz="2400" kern="1200">
        <a:solidFill>
          <a:schemeClr val="bg1"/>
        </a:solidFill>
        <a:latin typeface="Times New Roman" panose="02020603050405020304" pitchFamily="18" charset="0"/>
        <a:ea typeface="Arial Unicode MS" pitchFamily="34" charset="-128"/>
        <a:cs typeface="+mn-cs"/>
      </a:defRPr>
    </a:lvl4pPr>
    <a:lvl5pPr marL="1828800" algn="l" defTabSz="449263" rtl="0" eaLnBrk="0" fontAlgn="base" hangingPunct="0">
      <a:lnSpc>
        <a:spcPct val="95000"/>
      </a:lnSpc>
      <a:spcBef>
        <a:spcPct val="0"/>
      </a:spcBef>
      <a:spcAft>
        <a:spcPct val="0"/>
      </a:spcAft>
      <a:buClr>
        <a:srgbClr val="FFFFFF"/>
      </a:buClr>
      <a:buSzPct val="100000"/>
      <a:buFont typeface="Times New Roman" panose="02020603050405020304" pitchFamily="18" charset="0"/>
      <a:defRPr sz="2400" kern="1200">
        <a:solidFill>
          <a:schemeClr val="bg1"/>
        </a:solidFill>
        <a:latin typeface="Times New Roman" panose="02020603050405020304" pitchFamily="18" charset="0"/>
        <a:ea typeface="Arial Unicode MS" pitchFamily="34" charset="-128"/>
        <a:cs typeface="+mn-cs"/>
      </a:defRPr>
    </a:lvl5pPr>
    <a:lvl6pPr marL="2286000" algn="l" defTabSz="914400" rtl="0" eaLnBrk="1" latinLnBrk="0" hangingPunct="1">
      <a:defRPr sz="2400" kern="1200">
        <a:solidFill>
          <a:schemeClr val="bg1"/>
        </a:solidFill>
        <a:latin typeface="Times New Roman" panose="02020603050405020304" pitchFamily="18" charset="0"/>
        <a:ea typeface="Arial Unicode MS" pitchFamily="34" charset="-128"/>
        <a:cs typeface="+mn-cs"/>
      </a:defRPr>
    </a:lvl6pPr>
    <a:lvl7pPr marL="2743200" algn="l" defTabSz="914400" rtl="0" eaLnBrk="1" latinLnBrk="0" hangingPunct="1">
      <a:defRPr sz="2400" kern="1200">
        <a:solidFill>
          <a:schemeClr val="bg1"/>
        </a:solidFill>
        <a:latin typeface="Times New Roman" panose="02020603050405020304" pitchFamily="18" charset="0"/>
        <a:ea typeface="Arial Unicode MS" pitchFamily="34" charset="-128"/>
        <a:cs typeface="+mn-cs"/>
      </a:defRPr>
    </a:lvl7pPr>
    <a:lvl8pPr marL="3200400" algn="l" defTabSz="914400" rtl="0" eaLnBrk="1" latinLnBrk="0" hangingPunct="1">
      <a:defRPr sz="2400" kern="1200">
        <a:solidFill>
          <a:schemeClr val="bg1"/>
        </a:solidFill>
        <a:latin typeface="Times New Roman" panose="02020603050405020304" pitchFamily="18" charset="0"/>
        <a:ea typeface="Arial Unicode MS" pitchFamily="34" charset="-128"/>
        <a:cs typeface="+mn-cs"/>
      </a:defRPr>
    </a:lvl8pPr>
    <a:lvl9pPr marL="3657600" algn="l" defTabSz="914400" rtl="0" eaLnBrk="1" latinLnBrk="0" hangingPunct="1">
      <a:defRPr sz="2400" kern="1200">
        <a:solidFill>
          <a:schemeClr val="bg1"/>
        </a:solidFill>
        <a:latin typeface="Times New Roman" panose="02020603050405020304" pitchFamily="18" charset="0"/>
        <a:ea typeface="Arial Unicode MS"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0281E"/>
    <a:srgbClr val="44392A"/>
    <a:srgbClr val="67563F"/>
    <a:srgbClr val="FFFFFF"/>
    <a:srgbClr val="FFFF00"/>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745" autoAdjust="0"/>
    <p:restoredTop sz="90929"/>
  </p:normalViewPr>
  <p:slideViewPr>
    <p:cSldViewPr showGuides="1">
      <p:cViewPr varScale="1">
        <p:scale>
          <a:sx n="58" d="100"/>
          <a:sy n="58" d="100"/>
        </p:scale>
        <p:origin x="689" y="45"/>
      </p:cViewPr>
      <p:guideLst>
        <p:guide orient="horz" pos="2160"/>
        <p:guide pos="2880"/>
      </p:guideLst>
    </p:cSldViewPr>
  </p:slideViewPr>
  <p:outlineViewPr>
    <p:cViewPr varScale="1">
      <p:scale>
        <a:sx n="170" d="200"/>
        <a:sy n="170" d="200"/>
      </p:scale>
      <p:origin x="-778" y="-86"/>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a:extLst>
              <a:ext uri="{FF2B5EF4-FFF2-40B4-BE49-F238E27FC236}">
                <a16:creationId xmlns:a16="http://schemas.microsoft.com/office/drawing/2014/main" id="{6A8952A5-E749-43DA-8567-54D746535477}"/>
              </a:ext>
            </a:extLst>
          </p:cNvPr>
          <p:cNvSpPr>
            <a:spLocks noGrp="1" noRot="1" noChangeAspect="1" noChangeArrowheads="1"/>
          </p:cNvSpPr>
          <p:nvPr>
            <p:ph type="sldImg"/>
          </p:nvPr>
        </p:nvSpPr>
        <p:spPr bwMode="auto">
          <a:xfrm>
            <a:off x="0" y="695325"/>
            <a:ext cx="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0" name="Rectangle 2">
            <a:extLst>
              <a:ext uri="{FF2B5EF4-FFF2-40B4-BE49-F238E27FC236}">
                <a16:creationId xmlns:a16="http://schemas.microsoft.com/office/drawing/2014/main" id="{C2D701D4-79D6-4035-8998-F1ABCDD06AA4}"/>
              </a:ext>
            </a:extLst>
          </p:cNvPr>
          <p:cNvSpPr>
            <a:spLocks noGrp="1" noChangeArrowheads="1"/>
          </p:cNvSpPr>
          <p:nvPr>
            <p:ph type="body"/>
          </p:nvPr>
        </p:nvSpPr>
        <p:spPr bwMode="auto">
          <a:xfrm>
            <a:off x="685800" y="4343400"/>
            <a:ext cx="5484813" cy="411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D16ACE0B-95DD-476C-9B3E-6C2B901027C5}"/>
              </a:ext>
            </a:extLst>
          </p:cNvPr>
          <p:cNvSpPr txBox="1">
            <a:spLocks noGrp="1" noRot="1" noChangeAspect="1" noChangeArrowheads="1"/>
          </p:cNvSpPr>
          <p:nvPr>
            <p:ph type="sldImg"/>
          </p:nvPr>
        </p:nvSpPr>
        <p:spPr bwMode="auto">
          <a:xfrm>
            <a:off x="0" y="695325"/>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5171" name="Rectangle 3">
            <a:extLst>
              <a:ext uri="{FF2B5EF4-FFF2-40B4-BE49-F238E27FC236}">
                <a16:creationId xmlns:a16="http://schemas.microsoft.com/office/drawing/2014/main" id="{DBBBB639-4C89-4FE9-925F-1452C5DD4FFC}"/>
              </a:ext>
            </a:extLst>
          </p:cNvPr>
          <p:cNvSpPr txBox="1">
            <a:spLocks noGrp="1" noChangeArrowheads="1"/>
          </p:cNvSpPr>
          <p:nvPr>
            <p:ph type="body" idx="1"/>
          </p:nvPr>
        </p:nvSpPr>
        <p:spPr bwMode="auto">
          <a:xfrm>
            <a:off x="685800" y="4343400"/>
            <a:ext cx="5486400" cy="4024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661802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D16ACE0B-95DD-476C-9B3E-6C2B901027C5}"/>
              </a:ext>
            </a:extLst>
          </p:cNvPr>
          <p:cNvSpPr txBox="1">
            <a:spLocks noGrp="1" noRot="1" noChangeAspect="1" noChangeArrowheads="1"/>
          </p:cNvSpPr>
          <p:nvPr>
            <p:ph type="sldImg"/>
          </p:nvPr>
        </p:nvSpPr>
        <p:spPr bwMode="auto">
          <a:xfrm>
            <a:off x="0" y="695325"/>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5171" name="Rectangle 3">
            <a:extLst>
              <a:ext uri="{FF2B5EF4-FFF2-40B4-BE49-F238E27FC236}">
                <a16:creationId xmlns:a16="http://schemas.microsoft.com/office/drawing/2014/main" id="{DBBBB639-4C89-4FE9-925F-1452C5DD4FFC}"/>
              </a:ext>
            </a:extLst>
          </p:cNvPr>
          <p:cNvSpPr txBox="1">
            <a:spLocks noGrp="1" noChangeArrowheads="1"/>
          </p:cNvSpPr>
          <p:nvPr>
            <p:ph type="body" idx="1"/>
          </p:nvPr>
        </p:nvSpPr>
        <p:spPr bwMode="auto">
          <a:xfrm>
            <a:off x="685800" y="4343400"/>
            <a:ext cx="5486400" cy="4024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25220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D16ACE0B-95DD-476C-9B3E-6C2B901027C5}"/>
              </a:ext>
            </a:extLst>
          </p:cNvPr>
          <p:cNvSpPr txBox="1">
            <a:spLocks noGrp="1" noRot="1" noChangeAspect="1" noChangeArrowheads="1"/>
          </p:cNvSpPr>
          <p:nvPr>
            <p:ph type="sldImg"/>
          </p:nvPr>
        </p:nvSpPr>
        <p:spPr bwMode="auto">
          <a:xfrm>
            <a:off x="0" y="695325"/>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5171" name="Rectangle 3">
            <a:extLst>
              <a:ext uri="{FF2B5EF4-FFF2-40B4-BE49-F238E27FC236}">
                <a16:creationId xmlns:a16="http://schemas.microsoft.com/office/drawing/2014/main" id="{DBBBB639-4C89-4FE9-925F-1452C5DD4FFC}"/>
              </a:ext>
            </a:extLst>
          </p:cNvPr>
          <p:cNvSpPr txBox="1">
            <a:spLocks noGrp="1" noChangeArrowheads="1"/>
          </p:cNvSpPr>
          <p:nvPr>
            <p:ph type="body" idx="1"/>
          </p:nvPr>
        </p:nvSpPr>
        <p:spPr bwMode="auto">
          <a:xfrm>
            <a:off x="685800" y="4343400"/>
            <a:ext cx="5486400" cy="4024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519773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D16ACE0B-95DD-476C-9B3E-6C2B901027C5}"/>
              </a:ext>
            </a:extLst>
          </p:cNvPr>
          <p:cNvSpPr txBox="1">
            <a:spLocks noGrp="1" noRot="1" noChangeAspect="1" noChangeArrowheads="1"/>
          </p:cNvSpPr>
          <p:nvPr>
            <p:ph type="sldImg"/>
          </p:nvPr>
        </p:nvSpPr>
        <p:spPr bwMode="auto">
          <a:xfrm>
            <a:off x="0" y="695325"/>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5171" name="Rectangle 3">
            <a:extLst>
              <a:ext uri="{FF2B5EF4-FFF2-40B4-BE49-F238E27FC236}">
                <a16:creationId xmlns:a16="http://schemas.microsoft.com/office/drawing/2014/main" id="{DBBBB639-4C89-4FE9-925F-1452C5DD4FFC}"/>
              </a:ext>
            </a:extLst>
          </p:cNvPr>
          <p:cNvSpPr txBox="1">
            <a:spLocks noGrp="1" noChangeArrowheads="1"/>
          </p:cNvSpPr>
          <p:nvPr>
            <p:ph type="body" idx="1"/>
          </p:nvPr>
        </p:nvSpPr>
        <p:spPr bwMode="auto">
          <a:xfrm>
            <a:off x="685800" y="4343400"/>
            <a:ext cx="5486400" cy="4024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161560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D16ACE0B-95DD-476C-9B3E-6C2B901027C5}"/>
              </a:ext>
            </a:extLst>
          </p:cNvPr>
          <p:cNvSpPr txBox="1">
            <a:spLocks noGrp="1" noRot="1" noChangeAspect="1" noChangeArrowheads="1"/>
          </p:cNvSpPr>
          <p:nvPr>
            <p:ph type="sldImg"/>
          </p:nvPr>
        </p:nvSpPr>
        <p:spPr bwMode="auto">
          <a:xfrm>
            <a:off x="0" y="695325"/>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5171" name="Rectangle 3">
            <a:extLst>
              <a:ext uri="{FF2B5EF4-FFF2-40B4-BE49-F238E27FC236}">
                <a16:creationId xmlns:a16="http://schemas.microsoft.com/office/drawing/2014/main" id="{DBBBB639-4C89-4FE9-925F-1452C5DD4FFC}"/>
              </a:ext>
            </a:extLst>
          </p:cNvPr>
          <p:cNvSpPr txBox="1">
            <a:spLocks noGrp="1" noChangeArrowheads="1"/>
          </p:cNvSpPr>
          <p:nvPr>
            <p:ph type="body" idx="1"/>
          </p:nvPr>
        </p:nvSpPr>
        <p:spPr bwMode="auto">
          <a:xfrm>
            <a:off x="685800" y="4343400"/>
            <a:ext cx="5486400" cy="4024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132643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D16ACE0B-95DD-476C-9B3E-6C2B901027C5}"/>
              </a:ext>
            </a:extLst>
          </p:cNvPr>
          <p:cNvSpPr txBox="1">
            <a:spLocks noGrp="1" noRot="1" noChangeAspect="1" noChangeArrowheads="1"/>
          </p:cNvSpPr>
          <p:nvPr>
            <p:ph type="sldImg"/>
          </p:nvPr>
        </p:nvSpPr>
        <p:spPr bwMode="auto">
          <a:xfrm>
            <a:off x="0" y="695325"/>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5171" name="Rectangle 3">
            <a:extLst>
              <a:ext uri="{FF2B5EF4-FFF2-40B4-BE49-F238E27FC236}">
                <a16:creationId xmlns:a16="http://schemas.microsoft.com/office/drawing/2014/main" id="{DBBBB639-4C89-4FE9-925F-1452C5DD4FFC}"/>
              </a:ext>
            </a:extLst>
          </p:cNvPr>
          <p:cNvSpPr txBox="1">
            <a:spLocks noGrp="1" noChangeArrowheads="1"/>
          </p:cNvSpPr>
          <p:nvPr>
            <p:ph type="body" idx="1"/>
          </p:nvPr>
        </p:nvSpPr>
        <p:spPr bwMode="auto">
          <a:xfrm>
            <a:off x="685800" y="4343400"/>
            <a:ext cx="5486400" cy="4024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D16ACE0B-95DD-476C-9B3E-6C2B901027C5}"/>
              </a:ext>
            </a:extLst>
          </p:cNvPr>
          <p:cNvSpPr txBox="1">
            <a:spLocks noGrp="1" noRot="1" noChangeAspect="1" noChangeArrowheads="1"/>
          </p:cNvSpPr>
          <p:nvPr>
            <p:ph type="sldImg"/>
          </p:nvPr>
        </p:nvSpPr>
        <p:spPr bwMode="auto">
          <a:xfrm>
            <a:off x="0" y="695325"/>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5171" name="Rectangle 3">
            <a:extLst>
              <a:ext uri="{FF2B5EF4-FFF2-40B4-BE49-F238E27FC236}">
                <a16:creationId xmlns:a16="http://schemas.microsoft.com/office/drawing/2014/main" id="{DBBBB639-4C89-4FE9-925F-1452C5DD4FFC}"/>
              </a:ext>
            </a:extLst>
          </p:cNvPr>
          <p:cNvSpPr txBox="1">
            <a:spLocks noGrp="1" noChangeArrowheads="1"/>
          </p:cNvSpPr>
          <p:nvPr>
            <p:ph type="body" idx="1"/>
          </p:nvPr>
        </p:nvSpPr>
        <p:spPr bwMode="auto">
          <a:xfrm>
            <a:off x="685800" y="4343400"/>
            <a:ext cx="5486400" cy="4024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126178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D16ACE0B-95DD-476C-9B3E-6C2B901027C5}"/>
              </a:ext>
            </a:extLst>
          </p:cNvPr>
          <p:cNvSpPr txBox="1">
            <a:spLocks noGrp="1" noRot="1" noChangeAspect="1" noChangeArrowheads="1"/>
          </p:cNvSpPr>
          <p:nvPr>
            <p:ph type="sldImg"/>
          </p:nvPr>
        </p:nvSpPr>
        <p:spPr bwMode="auto">
          <a:xfrm>
            <a:off x="0" y="695325"/>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5171" name="Rectangle 3">
            <a:extLst>
              <a:ext uri="{FF2B5EF4-FFF2-40B4-BE49-F238E27FC236}">
                <a16:creationId xmlns:a16="http://schemas.microsoft.com/office/drawing/2014/main" id="{DBBBB639-4C89-4FE9-925F-1452C5DD4FFC}"/>
              </a:ext>
            </a:extLst>
          </p:cNvPr>
          <p:cNvSpPr txBox="1">
            <a:spLocks noGrp="1" noChangeArrowheads="1"/>
          </p:cNvSpPr>
          <p:nvPr>
            <p:ph type="body" idx="1"/>
          </p:nvPr>
        </p:nvSpPr>
        <p:spPr bwMode="auto">
          <a:xfrm>
            <a:off x="685800" y="4343400"/>
            <a:ext cx="5486400" cy="4024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70185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D16ACE0B-95DD-476C-9B3E-6C2B901027C5}"/>
              </a:ext>
            </a:extLst>
          </p:cNvPr>
          <p:cNvSpPr txBox="1">
            <a:spLocks noGrp="1" noRot="1" noChangeAspect="1" noChangeArrowheads="1"/>
          </p:cNvSpPr>
          <p:nvPr>
            <p:ph type="sldImg"/>
          </p:nvPr>
        </p:nvSpPr>
        <p:spPr bwMode="auto">
          <a:xfrm>
            <a:off x="0" y="695325"/>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5171" name="Rectangle 3">
            <a:extLst>
              <a:ext uri="{FF2B5EF4-FFF2-40B4-BE49-F238E27FC236}">
                <a16:creationId xmlns:a16="http://schemas.microsoft.com/office/drawing/2014/main" id="{DBBBB639-4C89-4FE9-925F-1452C5DD4FFC}"/>
              </a:ext>
            </a:extLst>
          </p:cNvPr>
          <p:cNvSpPr txBox="1">
            <a:spLocks noGrp="1" noChangeArrowheads="1"/>
          </p:cNvSpPr>
          <p:nvPr>
            <p:ph type="body" idx="1"/>
          </p:nvPr>
        </p:nvSpPr>
        <p:spPr bwMode="auto">
          <a:xfrm>
            <a:off x="685800" y="4343400"/>
            <a:ext cx="5486400" cy="4024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847308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4F01DA23-4D07-4DDB-9449-D1EDED273BFA}"/>
              </a:ext>
            </a:extLst>
          </p:cNvPr>
          <p:cNvSpPr txBox="1">
            <a:spLocks noGrp="1" noRot="1" noChangeAspect="1" noChangeArrowheads="1"/>
          </p:cNvSpPr>
          <p:nvPr>
            <p:ph type="sldImg"/>
          </p:nvPr>
        </p:nvSpPr>
        <p:spPr bwMode="auto">
          <a:xfrm>
            <a:off x="0" y="695325"/>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8307" name="Rectangle 3">
            <a:extLst>
              <a:ext uri="{FF2B5EF4-FFF2-40B4-BE49-F238E27FC236}">
                <a16:creationId xmlns:a16="http://schemas.microsoft.com/office/drawing/2014/main" id="{C93BC05E-C9D9-462E-A24A-6C3EF79EDC65}"/>
              </a:ext>
            </a:extLst>
          </p:cNvPr>
          <p:cNvSpPr txBox="1">
            <a:spLocks noGrp="1" noChangeArrowheads="1"/>
          </p:cNvSpPr>
          <p:nvPr>
            <p:ph type="body" idx="1"/>
          </p:nvPr>
        </p:nvSpPr>
        <p:spPr bwMode="auto">
          <a:xfrm>
            <a:off x="685800" y="4343400"/>
            <a:ext cx="5486400" cy="4024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176252B5-5577-4761-96FB-D0F28A03EB03}"/>
              </a:ext>
            </a:extLst>
          </p:cNvPr>
          <p:cNvSpPr txBox="1">
            <a:spLocks noGrp="1" noRot="1" noChangeAspect="1" noChangeArrowheads="1"/>
          </p:cNvSpPr>
          <p:nvPr>
            <p:ph type="sldImg"/>
          </p:nvPr>
        </p:nvSpPr>
        <p:spPr bwMode="auto">
          <a:xfrm>
            <a:off x="0" y="695325"/>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0355" name="Rectangle 3">
            <a:extLst>
              <a:ext uri="{FF2B5EF4-FFF2-40B4-BE49-F238E27FC236}">
                <a16:creationId xmlns:a16="http://schemas.microsoft.com/office/drawing/2014/main" id="{215C41B8-CB74-46FC-B20F-6E8C2B9AF909}"/>
              </a:ext>
            </a:extLst>
          </p:cNvPr>
          <p:cNvSpPr txBox="1">
            <a:spLocks noGrp="1" noChangeArrowheads="1"/>
          </p:cNvSpPr>
          <p:nvPr>
            <p:ph type="body" idx="1"/>
          </p:nvPr>
        </p:nvSpPr>
        <p:spPr bwMode="auto">
          <a:xfrm>
            <a:off x="685800" y="4343400"/>
            <a:ext cx="5486400" cy="4024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02C32DFB-41C1-4DC0-9C31-EE5E1600BC26}"/>
              </a:ext>
            </a:extLst>
          </p:cNvPr>
          <p:cNvSpPr txBox="1">
            <a:spLocks noGrp="1" noRot="1" noChangeAspect="1" noChangeArrowheads="1"/>
          </p:cNvSpPr>
          <p:nvPr>
            <p:ph type="sldImg"/>
          </p:nvPr>
        </p:nvSpPr>
        <p:spPr bwMode="auto">
          <a:xfrm>
            <a:off x="0" y="695325"/>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0595" name="Rectangle 3">
            <a:extLst>
              <a:ext uri="{FF2B5EF4-FFF2-40B4-BE49-F238E27FC236}">
                <a16:creationId xmlns:a16="http://schemas.microsoft.com/office/drawing/2014/main" id="{FAA3DA8B-74DA-4E6E-A221-40205C0297F7}"/>
              </a:ext>
            </a:extLst>
          </p:cNvPr>
          <p:cNvSpPr txBox="1">
            <a:spLocks noGrp="1" noChangeArrowheads="1"/>
          </p:cNvSpPr>
          <p:nvPr>
            <p:ph type="body" idx="1"/>
          </p:nvPr>
        </p:nvSpPr>
        <p:spPr bwMode="auto">
          <a:xfrm>
            <a:off x="685800" y="4343400"/>
            <a:ext cx="5486400" cy="4024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DCA0EFC6-6168-43D8-897D-296444765564}"/>
              </a:ext>
            </a:extLst>
          </p:cNvPr>
          <p:cNvSpPr txBox="1">
            <a:spLocks noGrp="1" noRot="1" noChangeAspect="1" noChangeArrowheads="1"/>
          </p:cNvSpPr>
          <p:nvPr>
            <p:ph type="sldImg"/>
          </p:nvPr>
        </p:nvSpPr>
        <p:spPr bwMode="auto">
          <a:xfrm>
            <a:off x="0" y="695325"/>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4691" name="Rectangle 3">
            <a:extLst>
              <a:ext uri="{FF2B5EF4-FFF2-40B4-BE49-F238E27FC236}">
                <a16:creationId xmlns:a16="http://schemas.microsoft.com/office/drawing/2014/main" id="{A3961C0C-55F1-4F8E-9008-837DC6A5962F}"/>
              </a:ext>
            </a:extLst>
          </p:cNvPr>
          <p:cNvSpPr txBox="1">
            <a:spLocks noGrp="1" noChangeArrowheads="1"/>
          </p:cNvSpPr>
          <p:nvPr>
            <p:ph type="body" idx="1"/>
          </p:nvPr>
        </p:nvSpPr>
        <p:spPr bwMode="auto">
          <a:xfrm>
            <a:off x="685800" y="4343400"/>
            <a:ext cx="5486400" cy="4024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7D99A458-4D61-4137-8F58-7D8A3E05BFE9}"/>
              </a:ext>
            </a:extLst>
          </p:cNvPr>
          <p:cNvSpPr txBox="1">
            <a:spLocks noGrp="1" noRot="1" noChangeAspect="1" noChangeArrowheads="1"/>
          </p:cNvSpPr>
          <p:nvPr>
            <p:ph type="sldImg"/>
          </p:nvPr>
        </p:nvSpPr>
        <p:spPr bwMode="auto">
          <a:xfrm>
            <a:off x="0" y="695325"/>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1075" name="Rectangle 3">
            <a:extLst>
              <a:ext uri="{FF2B5EF4-FFF2-40B4-BE49-F238E27FC236}">
                <a16:creationId xmlns:a16="http://schemas.microsoft.com/office/drawing/2014/main" id="{93034576-B032-49DC-9E2B-973BA14C16BA}"/>
              </a:ext>
            </a:extLst>
          </p:cNvPr>
          <p:cNvSpPr txBox="1">
            <a:spLocks noGrp="1" noChangeArrowheads="1"/>
          </p:cNvSpPr>
          <p:nvPr>
            <p:ph type="body" idx="1"/>
          </p:nvPr>
        </p:nvSpPr>
        <p:spPr bwMode="auto">
          <a:xfrm>
            <a:off x="685800" y="4343400"/>
            <a:ext cx="5486400" cy="4024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094975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7D99A458-4D61-4137-8F58-7D8A3E05BFE9}"/>
              </a:ext>
            </a:extLst>
          </p:cNvPr>
          <p:cNvSpPr txBox="1">
            <a:spLocks noGrp="1" noRot="1" noChangeAspect="1" noChangeArrowheads="1"/>
          </p:cNvSpPr>
          <p:nvPr>
            <p:ph type="sldImg"/>
          </p:nvPr>
        </p:nvSpPr>
        <p:spPr bwMode="auto">
          <a:xfrm>
            <a:off x="0" y="695325"/>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1075" name="Rectangle 3">
            <a:extLst>
              <a:ext uri="{FF2B5EF4-FFF2-40B4-BE49-F238E27FC236}">
                <a16:creationId xmlns:a16="http://schemas.microsoft.com/office/drawing/2014/main" id="{93034576-B032-49DC-9E2B-973BA14C16BA}"/>
              </a:ext>
            </a:extLst>
          </p:cNvPr>
          <p:cNvSpPr txBox="1">
            <a:spLocks noGrp="1" noChangeArrowheads="1"/>
          </p:cNvSpPr>
          <p:nvPr>
            <p:ph type="body" idx="1"/>
          </p:nvPr>
        </p:nvSpPr>
        <p:spPr bwMode="auto">
          <a:xfrm>
            <a:off x="685800" y="4343400"/>
            <a:ext cx="5486400" cy="4024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7D99A458-4D61-4137-8F58-7D8A3E05BFE9}"/>
              </a:ext>
            </a:extLst>
          </p:cNvPr>
          <p:cNvSpPr txBox="1">
            <a:spLocks noGrp="1" noRot="1" noChangeAspect="1" noChangeArrowheads="1"/>
          </p:cNvSpPr>
          <p:nvPr>
            <p:ph type="sldImg"/>
          </p:nvPr>
        </p:nvSpPr>
        <p:spPr bwMode="auto">
          <a:xfrm>
            <a:off x="0" y="695325"/>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1075" name="Rectangle 3">
            <a:extLst>
              <a:ext uri="{FF2B5EF4-FFF2-40B4-BE49-F238E27FC236}">
                <a16:creationId xmlns:a16="http://schemas.microsoft.com/office/drawing/2014/main" id="{93034576-B032-49DC-9E2B-973BA14C16BA}"/>
              </a:ext>
            </a:extLst>
          </p:cNvPr>
          <p:cNvSpPr txBox="1">
            <a:spLocks noGrp="1" noChangeArrowheads="1"/>
          </p:cNvSpPr>
          <p:nvPr>
            <p:ph type="body" idx="1"/>
          </p:nvPr>
        </p:nvSpPr>
        <p:spPr bwMode="auto">
          <a:xfrm>
            <a:off x="685800" y="4343400"/>
            <a:ext cx="5486400" cy="4024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7106340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7D99A458-4D61-4137-8F58-7D8A3E05BFE9}"/>
              </a:ext>
            </a:extLst>
          </p:cNvPr>
          <p:cNvSpPr txBox="1">
            <a:spLocks noGrp="1" noRot="1" noChangeAspect="1" noChangeArrowheads="1"/>
          </p:cNvSpPr>
          <p:nvPr>
            <p:ph type="sldImg"/>
          </p:nvPr>
        </p:nvSpPr>
        <p:spPr bwMode="auto">
          <a:xfrm>
            <a:off x="0" y="695325"/>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1075" name="Rectangle 3">
            <a:extLst>
              <a:ext uri="{FF2B5EF4-FFF2-40B4-BE49-F238E27FC236}">
                <a16:creationId xmlns:a16="http://schemas.microsoft.com/office/drawing/2014/main" id="{93034576-B032-49DC-9E2B-973BA14C16BA}"/>
              </a:ext>
            </a:extLst>
          </p:cNvPr>
          <p:cNvSpPr txBox="1">
            <a:spLocks noGrp="1" noChangeArrowheads="1"/>
          </p:cNvSpPr>
          <p:nvPr>
            <p:ph type="body" idx="1"/>
          </p:nvPr>
        </p:nvSpPr>
        <p:spPr bwMode="auto">
          <a:xfrm>
            <a:off x="685800" y="4343400"/>
            <a:ext cx="5486400" cy="4024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880412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7D99A458-4D61-4137-8F58-7D8A3E05BFE9}"/>
              </a:ext>
            </a:extLst>
          </p:cNvPr>
          <p:cNvSpPr txBox="1">
            <a:spLocks noGrp="1" noRot="1" noChangeAspect="1" noChangeArrowheads="1"/>
          </p:cNvSpPr>
          <p:nvPr>
            <p:ph type="sldImg"/>
          </p:nvPr>
        </p:nvSpPr>
        <p:spPr bwMode="auto">
          <a:xfrm>
            <a:off x="0" y="695325"/>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1075" name="Rectangle 3">
            <a:extLst>
              <a:ext uri="{FF2B5EF4-FFF2-40B4-BE49-F238E27FC236}">
                <a16:creationId xmlns:a16="http://schemas.microsoft.com/office/drawing/2014/main" id="{93034576-B032-49DC-9E2B-973BA14C16BA}"/>
              </a:ext>
            </a:extLst>
          </p:cNvPr>
          <p:cNvSpPr txBox="1">
            <a:spLocks noGrp="1" noChangeArrowheads="1"/>
          </p:cNvSpPr>
          <p:nvPr>
            <p:ph type="body" idx="1"/>
          </p:nvPr>
        </p:nvSpPr>
        <p:spPr bwMode="auto">
          <a:xfrm>
            <a:off x="685800" y="4343400"/>
            <a:ext cx="5486400" cy="40243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76333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3B7DC-B658-49AD-9F4A-66D35F40F83D}"/>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ACECC2-EE99-4950-90E6-0C62961B48C7}"/>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69E094-940A-4E0B-83BC-96B1F7E9FAE3}"/>
              </a:ext>
            </a:extLst>
          </p:cNvPr>
          <p:cNvSpPr>
            <a:spLocks noGrp="1"/>
          </p:cNvSpPr>
          <p:nvPr>
            <p:ph type="dt"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C62DC04B-2AC5-4EF2-B33E-DEA1A5955FAB}"/>
              </a:ext>
            </a:extLst>
          </p:cNvPr>
          <p:cNvSpPr>
            <a:spLocks noGrp="1"/>
          </p:cNvSpPr>
          <p:nvPr>
            <p:ph type="ft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87AF8292-4E15-4116-9F58-4639A300DED4}"/>
              </a:ext>
            </a:extLst>
          </p:cNvPr>
          <p:cNvSpPr>
            <a:spLocks noGrp="1"/>
          </p:cNvSpPr>
          <p:nvPr>
            <p:ph type="sldNum" idx="12"/>
          </p:nvPr>
        </p:nvSpPr>
        <p:spPr/>
        <p:txBody>
          <a:bodyPr/>
          <a:lstStyle>
            <a:lvl1pPr>
              <a:defRPr/>
            </a:lvl1pPr>
          </a:lstStyle>
          <a:p>
            <a:fld id="{636EAF58-E905-4CE0-BF7C-6DF8317003E9}" type="slidenum">
              <a:rPr lang="en-GB" altLang="en-US"/>
              <a:pPr/>
              <a:t>‹#›</a:t>
            </a:fld>
            <a:endParaRPr lang="en-GB" altLang="en-US"/>
          </a:p>
        </p:txBody>
      </p:sp>
    </p:spTree>
    <p:extLst>
      <p:ext uri="{BB962C8B-B14F-4D97-AF65-F5344CB8AC3E}">
        <p14:creationId xmlns:p14="http://schemas.microsoft.com/office/powerpoint/2010/main" val="3015920531"/>
      </p:ext>
    </p:extLst>
  </p:cSld>
  <p:clrMapOvr>
    <a:masterClrMapping/>
  </p:clrMapOvr>
  <p:transition spd="slow">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9CFFF-486D-4BFB-9BFD-A0B4878A50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8B1451-43CD-4CB8-BF8A-EA120C648A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A27648-D94C-4FEB-91E9-945C1F840AEB}"/>
              </a:ext>
            </a:extLst>
          </p:cNvPr>
          <p:cNvSpPr>
            <a:spLocks noGrp="1"/>
          </p:cNvSpPr>
          <p:nvPr>
            <p:ph type="dt"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8173C924-5802-408F-9014-675747589B32}"/>
              </a:ext>
            </a:extLst>
          </p:cNvPr>
          <p:cNvSpPr>
            <a:spLocks noGrp="1"/>
          </p:cNvSpPr>
          <p:nvPr>
            <p:ph type="ft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79B9B071-4F9E-4CF4-B887-9D528F1085D8}"/>
              </a:ext>
            </a:extLst>
          </p:cNvPr>
          <p:cNvSpPr>
            <a:spLocks noGrp="1"/>
          </p:cNvSpPr>
          <p:nvPr>
            <p:ph type="sldNum" idx="12"/>
          </p:nvPr>
        </p:nvSpPr>
        <p:spPr/>
        <p:txBody>
          <a:bodyPr/>
          <a:lstStyle>
            <a:lvl1pPr>
              <a:defRPr/>
            </a:lvl1pPr>
          </a:lstStyle>
          <a:p>
            <a:fld id="{7633D6C6-722D-4995-BAC6-998E790BF45B}" type="slidenum">
              <a:rPr lang="en-GB" altLang="en-US"/>
              <a:pPr/>
              <a:t>‹#›</a:t>
            </a:fld>
            <a:endParaRPr lang="en-GB" altLang="en-US"/>
          </a:p>
        </p:txBody>
      </p:sp>
    </p:spTree>
    <p:extLst>
      <p:ext uri="{BB962C8B-B14F-4D97-AF65-F5344CB8AC3E}">
        <p14:creationId xmlns:p14="http://schemas.microsoft.com/office/powerpoint/2010/main" val="2081152161"/>
      </p:ext>
    </p:extLst>
  </p:cSld>
  <p:clrMapOvr>
    <a:masterClrMapping/>
  </p:clrMapOvr>
  <p:transition spd="slow">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9EF95-3E71-4E7E-86A2-96DA7D695BE8}"/>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B549706-06D0-469B-BBA6-A878B81186C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CCEDC500-230D-49CF-BD79-B937A6D886F6}"/>
              </a:ext>
            </a:extLst>
          </p:cNvPr>
          <p:cNvSpPr>
            <a:spLocks noGrp="1"/>
          </p:cNvSpPr>
          <p:nvPr>
            <p:ph type="dt"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BB5287EA-EDBD-4375-B21B-3D9EB732C0CE}"/>
              </a:ext>
            </a:extLst>
          </p:cNvPr>
          <p:cNvSpPr>
            <a:spLocks noGrp="1"/>
          </p:cNvSpPr>
          <p:nvPr>
            <p:ph type="ft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64E77DCF-0706-4F5C-8B10-A9CAB5917316}"/>
              </a:ext>
            </a:extLst>
          </p:cNvPr>
          <p:cNvSpPr>
            <a:spLocks noGrp="1"/>
          </p:cNvSpPr>
          <p:nvPr>
            <p:ph type="sldNum" idx="12"/>
          </p:nvPr>
        </p:nvSpPr>
        <p:spPr/>
        <p:txBody>
          <a:bodyPr/>
          <a:lstStyle>
            <a:lvl1pPr>
              <a:defRPr/>
            </a:lvl1pPr>
          </a:lstStyle>
          <a:p>
            <a:fld id="{9CDDA558-B7E7-4739-A124-7C5628844B73}" type="slidenum">
              <a:rPr lang="en-GB" altLang="en-US"/>
              <a:pPr/>
              <a:t>‹#›</a:t>
            </a:fld>
            <a:endParaRPr lang="en-GB" altLang="en-US"/>
          </a:p>
        </p:txBody>
      </p:sp>
    </p:spTree>
    <p:extLst>
      <p:ext uri="{BB962C8B-B14F-4D97-AF65-F5344CB8AC3E}">
        <p14:creationId xmlns:p14="http://schemas.microsoft.com/office/powerpoint/2010/main" val="2957131335"/>
      </p:ext>
    </p:extLst>
  </p:cSld>
  <p:clrMapOvr>
    <a:masterClrMapping/>
  </p:clrMapOvr>
  <p:transition spd="slow">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C360D-684C-4B14-B090-71BA98FFC4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AB7B3D-9ECF-4273-8813-D104C9FF917D}"/>
              </a:ext>
            </a:extLst>
          </p:cNvPr>
          <p:cNvSpPr>
            <a:spLocks noGrp="1"/>
          </p:cNvSpPr>
          <p:nvPr>
            <p:ph sz="half" idx="1"/>
          </p:nvPr>
        </p:nvSpPr>
        <p:spPr>
          <a:xfrm>
            <a:off x="685800" y="1981200"/>
            <a:ext cx="3808413" cy="41132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BAE0384-711E-4A77-ACFE-8F3E89CDCCC4}"/>
              </a:ext>
            </a:extLst>
          </p:cNvPr>
          <p:cNvSpPr>
            <a:spLocks noGrp="1"/>
          </p:cNvSpPr>
          <p:nvPr>
            <p:ph sz="half" idx="2"/>
          </p:nvPr>
        </p:nvSpPr>
        <p:spPr>
          <a:xfrm>
            <a:off x="4646613" y="1981200"/>
            <a:ext cx="3810000" cy="41132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733B96-3770-4FA3-9D39-A1F562F68C9E}"/>
              </a:ext>
            </a:extLst>
          </p:cNvPr>
          <p:cNvSpPr>
            <a:spLocks noGrp="1"/>
          </p:cNvSpPr>
          <p:nvPr>
            <p:ph type="dt"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43FFC1D5-E28F-4173-93A0-C74ABC454FDE}"/>
              </a:ext>
            </a:extLst>
          </p:cNvPr>
          <p:cNvSpPr>
            <a:spLocks noGrp="1"/>
          </p:cNvSpPr>
          <p:nvPr>
            <p:ph type="ft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9259833E-E9B5-4546-A04A-ECF0FF311526}"/>
              </a:ext>
            </a:extLst>
          </p:cNvPr>
          <p:cNvSpPr>
            <a:spLocks noGrp="1"/>
          </p:cNvSpPr>
          <p:nvPr>
            <p:ph type="sldNum" idx="12"/>
          </p:nvPr>
        </p:nvSpPr>
        <p:spPr/>
        <p:txBody>
          <a:bodyPr/>
          <a:lstStyle>
            <a:lvl1pPr>
              <a:defRPr/>
            </a:lvl1pPr>
          </a:lstStyle>
          <a:p>
            <a:fld id="{FDB01A40-480A-4604-98F7-9A56D96E8DA6}" type="slidenum">
              <a:rPr lang="en-GB" altLang="en-US"/>
              <a:pPr/>
              <a:t>‹#›</a:t>
            </a:fld>
            <a:endParaRPr lang="en-GB" altLang="en-US"/>
          </a:p>
        </p:txBody>
      </p:sp>
    </p:spTree>
    <p:extLst>
      <p:ext uri="{BB962C8B-B14F-4D97-AF65-F5344CB8AC3E}">
        <p14:creationId xmlns:p14="http://schemas.microsoft.com/office/powerpoint/2010/main" val="2579781097"/>
      </p:ext>
    </p:extLst>
  </p:cSld>
  <p:clrMapOvr>
    <a:masterClrMapping/>
  </p:clrMapOvr>
  <p:transition spd="slow">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2072B-0C75-4525-AFA3-60C98D6B108B}"/>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9E8AB7-6DF7-4D4C-8912-2C7E3BBEC2DC}"/>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CE20D5B-A29A-4765-8820-A8166647D578}"/>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6B4FC2-9AFC-4323-84B9-D83B5EA65899}"/>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D07EDC-EF38-49BB-BF51-55F86F6D7351}"/>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69BEA04-CE78-4FFC-950F-536CBE374F9C}"/>
              </a:ext>
            </a:extLst>
          </p:cNvPr>
          <p:cNvSpPr>
            <a:spLocks noGrp="1"/>
          </p:cNvSpPr>
          <p:nvPr>
            <p:ph type="dt" idx="10"/>
          </p:nvPr>
        </p:nvSpPr>
        <p:spPr/>
        <p:txBody>
          <a:bodyPr/>
          <a:lstStyle>
            <a:lvl1pPr>
              <a:defRPr/>
            </a:lvl1pPr>
          </a:lstStyle>
          <a:p>
            <a:endParaRPr lang="en-GB" altLang="en-US"/>
          </a:p>
        </p:txBody>
      </p:sp>
      <p:sp>
        <p:nvSpPr>
          <p:cNvPr id="8" name="Footer Placeholder 7">
            <a:extLst>
              <a:ext uri="{FF2B5EF4-FFF2-40B4-BE49-F238E27FC236}">
                <a16:creationId xmlns:a16="http://schemas.microsoft.com/office/drawing/2014/main" id="{C41B3384-0E00-4384-8AD7-C472B694E086}"/>
              </a:ext>
            </a:extLst>
          </p:cNvPr>
          <p:cNvSpPr>
            <a:spLocks noGrp="1"/>
          </p:cNvSpPr>
          <p:nvPr>
            <p:ph type="ftr" idx="11"/>
          </p:nvPr>
        </p:nvSpPr>
        <p:spPr/>
        <p:txBody>
          <a:bodyPr/>
          <a:lstStyle>
            <a:lvl1pPr>
              <a:defRPr/>
            </a:lvl1pPr>
          </a:lstStyle>
          <a:p>
            <a:endParaRPr lang="en-GB" altLang="en-US"/>
          </a:p>
        </p:txBody>
      </p:sp>
      <p:sp>
        <p:nvSpPr>
          <p:cNvPr id="9" name="Slide Number Placeholder 8">
            <a:extLst>
              <a:ext uri="{FF2B5EF4-FFF2-40B4-BE49-F238E27FC236}">
                <a16:creationId xmlns:a16="http://schemas.microsoft.com/office/drawing/2014/main" id="{7A4A709C-1E26-4D92-995F-2D14AB14600D}"/>
              </a:ext>
            </a:extLst>
          </p:cNvPr>
          <p:cNvSpPr>
            <a:spLocks noGrp="1"/>
          </p:cNvSpPr>
          <p:nvPr>
            <p:ph type="sldNum" idx="12"/>
          </p:nvPr>
        </p:nvSpPr>
        <p:spPr/>
        <p:txBody>
          <a:bodyPr/>
          <a:lstStyle>
            <a:lvl1pPr>
              <a:defRPr/>
            </a:lvl1pPr>
          </a:lstStyle>
          <a:p>
            <a:fld id="{E30C2BE4-F99D-49A3-86FD-53E55800D98A}" type="slidenum">
              <a:rPr lang="en-GB" altLang="en-US"/>
              <a:pPr/>
              <a:t>‹#›</a:t>
            </a:fld>
            <a:endParaRPr lang="en-GB" altLang="en-US"/>
          </a:p>
        </p:txBody>
      </p:sp>
    </p:spTree>
    <p:extLst>
      <p:ext uri="{BB962C8B-B14F-4D97-AF65-F5344CB8AC3E}">
        <p14:creationId xmlns:p14="http://schemas.microsoft.com/office/powerpoint/2010/main" val="1180895839"/>
      </p:ext>
    </p:extLst>
  </p:cSld>
  <p:clrMapOvr>
    <a:masterClrMapping/>
  </p:clrMapOvr>
  <p:transition spd="slow">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C991B-39AC-47ED-8161-1A98C12A504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1850C51-4877-4CBE-A783-B298D52A4853}"/>
              </a:ext>
            </a:extLst>
          </p:cNvPr>
          <p:cNvSpPr>
            <a:spLocks noGrp="1"/>
          </p:cNvSpPr>
          <p:nvPr>
            <p:ph type="dt" idx="10"/>
          </p:nvPr>
        </p:nvSpPr>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id="{AFB8EB06-8CD6-499D-AE02-E8225F1326D9}"/>
              </a:ext>
            </a:extLst>
          </p:cNvPr>
          <p:cNvSpPr>
            <a:spLocks noGrp="1"/>
          </p:cNvSpPr>
          <p:nvPr>
            <p:ph type="ftr" idx="11"/>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6AD5536A-6732-488F-9849-CB14A4866D23}"/>
              </a:ext>
            </a:extLst>
          </p:cNvPr>
          <p:cNvSpPr>
            <a:spLocks noGrp="1"/>
          </p:cNvSpPr>
          <p:nvPr>
            <p:ph type="sldNum" idx="12"/>
          </p:nvPr>
        </p:nvSpPr>
        <p:spPr/>
        <p:txBody>
          <a:bodyPr/>
          <a:lstStyle>
            <a:lvl1pPr>
              <a:defRPr/>
            </a:lvl1pPr>
          </a:lstStyle>
          <a:p>
            <a:fld id="{762BB3ED-7C88-4117-8EDA-7456C3B9543E}" type="slidenum">
              <a:rPr lang="en-GB" altLang="en-US"/>
              <a:pPr/>
              <a:t>‹#›</a:t>
            </a:fld>
            <a:endParaRPr lang="en-GB" altLang="en-US"/>
          </a:p>
        </p:txBody>
      </p:sp>
    </p:spTree>
    <p:extLst>
      <p:ext uri="{BB962C8B-B14F-4D97-AF65-F5344CB8AC3E}">
        <p14:creationId xmlns:p14="http://schemas.microsoft.com/office/powerpoint/2010/main" val="106896485"/>
      </p:ext>
    </p:extLst>
  </p:cSld>
  <p:clrMapOvr>
    <a:masterClrMapping/>
  </p:clrMapOvr>
  <p:transition spd="slow">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E1685B-AD44-488A-A614-13EC99D34E66}"/>
              </a:ext>
            </a:extLst>
          </p:cNvPr>
          <p:cNvSpPr>
            <a:spLocks noGrp="1"/>
          </p:cNvSpPr>
          <p:nvPr>
            <p:ph type="dt" idx="10"/>
          </p:nvPr>
        </p:nvSpPr>
        <p:spPr/>
        <p:txBody>
          <a:bodyPr/>
          <a:lstStyle>
            <a:lvl1pPr>
              <a:defRPr/>
            </a:lvl1pPr>
          </a:lstStyle>
          <a:p>
            <a:endParaRPr lang="en-GB" altLang="en-US"/>
          </a:p>
        </p:txBody>
      </p:sp>
      <p:sp>
        <p:nvSpPr>
          <p:cNvPr id="3" name="Footer Placeholder 2">
            <a:extLst>
              <a:ext uri="{FF2B5EF4-FFF2-40B4-BE49-F238E27FC236}">
                <a16:creationId xmlns:a16="http://schemas.microsoft.com/office/drawing/2014/main" id="{F99348C8-3A13-4994-A406-CB0E7767A118}"/>
              </a:ext>
            </a:extLst>
          </p:cNvPr>
          <p:cNvSpPr>
            <a:spLocks noGrp="1"/>
          </p:cNvSpPr>
          <p:nvPr>
            <p:ph type="ftr" idx="11"/>
          </p:nvPr>
        </p:nvSpPr>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id="{9A49E8CB-600B-4AB6-8E73-0338C6BF0817}"/>
              </a:ext>
            </a:extLst>
          </p:cNvPr>
          <p:cNvSpPr>
            <a:spLocks noGrp="1"/>
          </p:cNvSpPr>
          <p:nvPr>
            <p:ph type="sldNum" idx="12"/>
          </p:nvPr>
        </p:nvSpPr>
        <p:spPr/>
        <p:txBody>
          <a:bodyPr/>
          <a:lstStyle>
            <a:lvl1pPr>
              <a:defRPr/>
            </a:lvl1pPr>
          </a:lstStyle>
          <a:p>
            <a:fld id="{933263E9-5466-4339-AE37-562F27CEBC55}" type="slidenum">
              <a:rPr lang="en-GB" altLang="en-US"/>
              <a:pPr/>
              <a:t>‹#›</a:t>
            </a:fld>
            <a:endParaRPr lang="en-GB" altLang="en-US"/>
          </a:p>
        </p:txBody>
      </p:sp>
    </p:spTree>
    <p:extLst>
      <p:ext uri="{BB962C8B-B14F-4D97-AF65-F5344CB8AC3E}">
        <p14:creationId xmlns:p14="http://schemas.microsoft.com/office/powerpoint/2010/main" val="741537744"/>
      </p:ext>
    </p:extLst>
  </p:cSld>
  <p:clrMapOvr>
    <a:masterClrMapping/>
  </p:clrMapOvr>
  <p:transition spd="slow">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F561B-62CF-4650-958B-8774595091C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59219C5-5152-42D4-AFCA-79B3968266D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0237411-E049-4E62-9F94-16E0D153FFA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60376A-BCCC-4182-9669-B7151000AECC}"/>
              </a:ext>
            </a:extLst>
          </p:cNvPr>
          <p:cNvSpPr>
            <a:spLocks noGrp="1"/>
          </p:cNvSpPr>
          <p:nvPr>
            <p:ph type="dt"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6AA9C639-147D-43CA-A0B6-716002F1F6E4}"/>
              </a:ext>
            </a:extLst>
          </p:cNvPr>
          <p:cNvSpPr>
            <a:spLocks noGrp="1"/>
          </p:cNvSpPr>
          <p:nvPr>
            <p:ph type="ft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063839A9-165C-4501-8BB4-CBE473578DD2}"/>
              </a:ext>
            </a:extLst>
          </p:cNvPr>
          <p:cNvSpPr>
            <a:spLocks noGrp="1"/>
          </p:cNvSpPr>
          <p:nvPr>
            <p:ph type="sldNum" idx="12"/>
          </p:nvPr>
        </p:nvSpPr>
        <p:spPr/>
        <p:txBody>
          <a:bodyPr/>
          <a:lstStyle>
            <a:lvl1pPr>
              <a:defRPr/>
            </a:lvl1pPr>
          </a:lstStyle>
          <a:p>
            <a:fld id="{8E98207C-9256-4F6A-82C6-098C9786BEE4}" type="slidenum">
              <a:rPr lang="en-GB" altLang="en-US"/>
              <a:pPr/>
              <a:t>‹#›</a:t>
            </a:fld>
            <a:endParaRPr lang="en-GB" altLang="en-US"/>
          </a:p>
        </p:txBody>
      </p:sp>
    </p:spTree>
    <p:extLst>
      <p:ext uri="{BB962C8B-B14F-4D97-AF65-F5344CB8AC3E}">
        <p14:creationId xmlns:p14="http://schemas.microsoft.com/office/powerpoint/2010/main" val="2815178975"/>
      </p:ext>
    </p:extLst>
  </p:cSld>
  <p:clrMapOvr>
    <a:masterClrMapping/>
  </p:clrMapOvr>
  <p:transition spd="slow">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137DB-83C1-4976-9E18-C76D5910B98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F62F6A-4E35-4685-BE2D-29CF273A56AE}"/>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3B05E87-0D93-4EB0-8108-543212709D1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763184-16E4-47F5-96FB-A0F03F6EDFFD}"/>
              </a:ext>
            </a:extLst>
          </p:cNvPr>
          <p:cNvSpPr>
            <a:spLocks noGrp="1"/>
          </p:cNvSpPr>
          <p:nvPr>
            <p:ph type="dt"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DAAF4CA6-4253-47EE-A1A6-BABAB486ECDD}"/>
              </a:ext>
            </a:extLst>
          </p:cNvPr>
          <p:cNvSpPr>
            <a:spLocks noGrp="1"/>
          </p:cNvSpPr>
          <p:nvPr>
            <p:ph type="ft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139C7A06-0342-4CA7-8E1F-6C24631A62DA}"/>
              </a:ext>
            </a:extLst>
          </p:cNvPr>
          <p:cNvSpPr>
            <a:spLocks noGrp="1"/>
          </p:cNvSpPr>
          <p:nvPr>
            <p:ph type="sldNum" idx="12"/>
          </p:nvPr>
        </p:nvSpPr>
        <p:spPr/>
        <p:txBody>
          <a:bodyPr/>
          <a:lstStyle>
            <a:lvl1pPr>
              <a:defRPr/>
            </a:lvl1pPr>
          </a:lstStyle>
          <a:p>
            <a:fld id="{FCCEB486-6A4F-4A98-B99F-BF364B3A1B5E}" type="slidenum">
              <a:rPr lang="en-GB" altLang="en-US"/>
              <a:pPr/>
              <a:t>‹#›</a:t>
            </a:fld>
            <a:endParaRPr lang="en-GB" altLang="en-US"/>
          </a:p>
        </p:txBody>
      </p:sp>
    </p:spTree>
    <p:extLst>
      <p:ext uri="{BB962C8B-B14F-4D97-AF65-F5344CB8AC3E}">
        <p14:creationId xmlns:p14="http://schemas.microsoft.com/office/powerpoint/2010/main" val="1297851386"/>
      </p:ext>
    </p:extLst>
  </p:cSld>
  <p:clrMapOvr>
    <a:masterClrMapping/>
  </p:clrMapOvr>
  <p:transition spd="slow">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914C3-71D1-41A8-8C6C-60036C8C8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C1E1CDC-04CC-474D-81AC-EAB82DE428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EBDB55-AD5C-42D3-BA8E-758669599B4C}"/>
              </a:ext>
            </a:extLst>
          </p:cNvPr>
          <p:cNvSpPr>
            <a:spLocks noGrp="1"/>
          </p:cNvSpPr>
          <p:nvPr>
            <p:ph type="dt"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A9D31328-40AF-4C31-94F5-760D3533EE16}"/>
              </a:ext>
            </a:extLst>
          </p:cNvPr>
          <p:cNvSpPr>
            <a:spLocks noGrp="1"/>
          </p:cNvSpPr>
          <p:nvPr>
            <p:ph type="ft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2287028C-E6B4-41AB-AAF4-E46E1B65317A}"/>
              </a:ext>
            </a:extLst>
          </p:cNvPr>
          <p:cNvSpPr>
            <a:spLocks noGrp="1"/>
          </p:cNvSpPr>
          <p:nvPr>
            <p:ph type="sldNum" idx="12"/>
          </p:nvPr>
        </p:nvSpPr>
        <p:spPr/>
        <p:txBody>
          <a:bodyPr/>
          <a:lstStyle>
            <a:lvl1pPr>
              <a:defRPr/>
            </a:lvl1pPr>
          </a:lstStyle>
          <a:p>
            <a:fld id="{A2DEBC80-1E03-4E88-8E86-B05A235FB3B9}" type="slidenum">
              <a:rPr lang="en-GB" altLang="en-US"/>
              <a:pPr/>
              <a:t>‹#›</a:t>
            </a:fld>
            <a:endParaRPr lang="en-GB" altLang="en-US"/>
          </a:p>
        </p:txBody>
      </p:sp>
    </p:spTree>
    <p:extLst>
      <p:ext uri="{BB962C8B-B14F-4D97-AF65-F5344CB8AC3E}">
        <p14:creationId xmlns:p14="http://schemas.microsoft.com/office/powerpoint/2010/main" val="4112670564"/>
      </p:ext>
    </p:extLst>
  </p:cSld>
  <p:clrMapOvr>
    <a:masterClrMapping/>
  </p:clrMapOvr>
  <p:transition spd="slow">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D6D4C6-8445-46EE-8FF5-A1F52F3553D3}"/>
              </a:ext>
            </a:extLst>
          </p:cNvPr>
          <p:cNvSpPr>
            <a:spLocks noGrp="1"/>
          </p:cNvSpPr>
          <p:nvPr>
            <p:ph type="title" orient="vert"/>
          </p:nvPr>
        </p:nvSpPr>
        <p:spPr>
          <a:xfrm>
            <a:off x="6515100" y="463550"/>
            <a:ext cx="1941513" cy="563086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81FD39-250B-45DD-A615-53F2C9AACF5C}"/>
              </a:ext>
            </a:extLst>
          </p:cNvPr>
          <p:cNvSpPr>
            <a:spLocks noGrp="1"/>
          </p:cNvSpPr>
          <p:nvPr>
            <p:ph type="body" orient="vert" idx="1"/>
          </p:nvPr>
        </p:nvSpPr>
        <p:spPr>
          <a:xfrm>
            <a:off x="685800" y="463550"/>
            <a:ext cx="5676900" cy="56308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790C7F-B081-4B28-AEF1-9E0844AEFF2C}"/>
              </a:ext>
            </a:extLst>
          </p:cNvPr>
          <p:cNvSpPr>
            <a:spLocks noGrp="1"/>
          </p:cNvSpPr>
          <p:nvPr>
            <p:ph type="dt"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46155F04-BA7A-4E28-81BB-C28157D1C651}"/>
              </a:ext>
            </a:extLst>
          </p:cNvPr>
          <p:cNvSpPr>
            <a:spLocks noGrp="1"/>
          </p:cNvSpPr>
          <p:nvPr>
            <p:ph type="ft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CADD5010-CE05-4FAB-844A-6C6462431296}"/>
              </a:ext>
            </a:extLst>
          </p:cNvPr>
          <p:cNvSpPr>
            <a:spLocks noGrp="1"/>
          </p:cNvSpPr>
          <p:nvPr>
            <p:ph type="sldNum" idx="12"/>
          </p:nvPr>
        </p:nvSpPr>
        <p:spPr/>
        <p:txBody>
          <a:bodyPr/>
          <a:lstStyle>
            <a:lvl1pPr>
              <a:defRPr/>
            </a:lvl1pPr>
          </a:lstStyle>
          <a:p>
            <a:fld id="{BF9CE2E1-2FA7-416F-B580-A2BA9EE1B1CF}" type="slidenum">
              <a:rPr lang="en-GB" altLang="en-US"/>
              <a:pPr/>
              <a:t>‹#›</a:t>
            </a:fld>
            <a:endParaRPr lang="en-GB" altLang="en-US"/>
          </a:p>
        </p:txBody>
      </p:sp>
    </p:spTree>
    <p:extLst>
      <p:ext uri="{BB962C8B-B14F-4D97-AF65-F5344CB8AC3E}">
        <p14:creationId xmlns:p14="http://schemas.microsoft.com/office/powerpoint/2010/main" val="2721346462"/>
      </p:ext>
    </p:extLst>
  </p:cSld>
  <p:clrMapOvr>
    <a:masterClrMapping/>
  </p:clrMapOvr>
  <p:transition spd="slow">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934FB-FA82-476F-B243-470378C636EF}"/>
              </a:ext>
            </a:extLst>
          </p:cNvPr>
          <p:cNvSpPr>
            <a:spLocks noGrp="1"/>
          </p:cNvSpPr>
          <p:nvPr>
            <p:ph type="title"/>
          </p:nvPr>
        </p:nvSpPr>
        <p:spPr>
          <a:xfrm>
            <a:off x="685800" y="463550"/>
            <a:ext cx="7770813" cy="1433513"/>
          </a:xfrm>
        </p:spPr>
        <p:txBody>
          <a:bodyPr/>
          <a:lstStyle/>
          <a:p>
            <a:r>
              <a:rPr lang="en-US"/>
              <a:t>Click to edit Master title style</a:t>
            </a:r>
          </a:p>
        </p:txBody>
      </p:sp>
      <p:sp>
        <p:nvSpPr>
          <p:cNvPr id="3" name="Date Placeholder 2">
            <a:extLst>
              <a:ext uri="{FF2B5EF4-FFF2-40B4-BE49-F238E27FC236}">
                <a16:creationId xmlns:a16="http://schemas.microsoft.com/office/drawing/2014/main" id="{504EE539-58CF-4BAD-99AE-EC20A2CB9F05}"/>
              </a:ext>
            </a:extLst>
          </p:cNvPr>
          <p:cNvSpPr>
            <a:spLocks noGrp="1"/>
          </p:cNvSpPr>
          <p:nvPr>
            <p:ph type="dt" idx="10"/>
          </p:nvPr>
        </p:nvSpPr>
        <p:spPr>
          <a:xfrm>
            <a:off x="685800" y="6248400"/>
            <a:ext cx="1903413" cy="455613"/>
          </a:xfrm>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id="{5AD89A67-F47A-4E56-B1E9-B1E6A9C06FB1}"/>
              </a:ext>
            </a:extLst>
          </p:cNvPr>
          <p:cNvSpPr>
            <a:spLocks noGrp="1"/>
          </p:cNvSpPr>
          <p:nvPr>
            <p:ph type="ftr" idx="11"/>
          </p:nvPr>
        </p:nvSpPr>
        <p:spPr>
          <a:xfrm>
            <a:off x="3124200" y="6248400"/>
            <a:ext cx="2894013" cy="455613"/>
          </a:xfrm>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A92664D2-CA2A-48D6-B8BC-F3E48AE7CAC8}"/>
              </a:ext>
            </a:extLst>
          </p:cNvPr>
          <p:cNvSpPr>
            <a:spLocks noGrp="1"/>
          </p:cNvSpPr>
          <p:nvPr>
            <p:ph type="sldNum" idx="12"/>
          </p:nvPr>
        </p:nvSpPr>
        <p:spPr>
          <a:xfrm>
            <a:off x="6553200" y="6248400"/>
            <a:ext cx="1903413" cy="455613"/>
          </a:xfrm>
        </p:spPr>
        <p:txBody>
          <a:bodyPr/>
          <a:lstStyle>
            <a:lvl1pPr>
              <a:defRPr/>
            </a:lvl1pPr>
          </a:lstStyle>
          <a:p>
            <a:fld id="{36DC3483-4D7A-4336-9BAB-342DB34F7D4E}" type="slidenum">
              <a:rPr lang="en-GB" altLang="en-US"/>
              <a:pPr/>
              <a:t>‹#›</a:t>
            </a:fld>
            <a:endParaRPr lang="en-GB" altLang="en-US"/>
          </a:p>
        </p:txBody>
      </p:sp>
    </p:spTree>
    <p:extLst>
      <p:ext uri="{BB962C8B-B14F-4D97-AF65-F5344CB8AC3E}">
        <p14:creationId xmlns:p14="http://schemas.microsoft.com/office/powerpoint/2010/main" val="46091325"/>
      </p:ext>
    </p:extLst>
  </p:cSld>
  <p:clrMapOvr>
    <a:masterClrMapping/>
  </p:clrMapOvr>
  <p:transition spd="slow">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5" name="Rectangle 1">
            <a:extLst>
              <a:ext uri="{FF2B5EF4-FFF2-40B4-BE49-F238E27FC236}">
                <a16:creationId xmlns:a16="http://schemas.microsoft.com/office/drawing/2014/main" id="{35083777-4DB0-4B0C-9757-B57B1775EF75}"/>
              </a:ext>
            </a:extLst>
          </p:cNvPr>
          <p:cNvSpPr>
            <a:spLocks noGrp="1" noChangeArrowheads="1"/>
          </p:cNvSpPr>
          <p:nvPr>
            <p:ph type="title"/>
          </p:nvPr>
        </p:nvSpPr>
        <p:spPr bwMode="auto">
          <a:xfrm>
            <a:off x="685800" y="463550"/>
            <a:ext cx="7770813" cy="1433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026" name="Rectangle 2">
            <a:extLst>
              <a:ext uri="{FF2B5EF4-FFF2-40B4-BE49-F238E27FC236}">
                <a16:creationId xmlns:a16="http://schemas.microsoft.com/office/drawing/2014/main" id="{69F3BAE8-6E9B-4D3D-ADD4-1EAB47C823F7}"/>
              </a:ext>
            </a:extLst>
          </p:cNvPr>
          <p:cNvSpPr>
            <a:spLocks noGrp="1" noChangeArrowheads="1"/>
          </p:cNvSpPr>
          <p:nvPr>
            <p:ph type="body" idx="1"/>
          </p:nvPr>
        </p:nvSpPr>
        <p:spPr bwMode="auto">
          <a:xfrm>
            <a:off x="685800" y="1981200"/>
            <a:ext cx="7770813" cy="411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1027" name="Rectangle 3">
            <a:extLst>
              <a:ext uri="{FF2B5EF4-FFF2-40B4-BE49-F238E27FC236}">
                <a16:creationId xmlns:a16="http://schemas.microsoft.com/office/drawing/2014/main" id="{0259895B-86A2-44B6-8FD6-9CD04B9E6821}"/>
              </a:ext>
            </a:extLst>
          </p:cNvPr>
          <p:cNvSpPr>
            <a:spLocks noGrp="1" noChangeArrowheads="1"/>
          </p:cNvSpPr>
          <p:nvPr>
            <p:ph type="dt"/>
          </p:nvPr>
        </p:nvSpPr>
        <p:spPr bwMode="auto">
          <a:xfrm>
            <a:off x="685800" y="6248400"/>
            <a:ext cx="1903413"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nSpc>
                <a:spcPct val="101000"/>
              </a:lnSpc>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FFFFFF"/>
                </a:solidFill>
                <a:latin typeface="+mn-lt"/>
              </a:defRPr>
            </a:lvl1pPr>
          </a:lstStyle>
          <a:p>
            <a:endParaRPr lang="en-GB" altLang="en-US"/>
          </a:p>
        </p:txBody>
      </p:sp>
      <p:sp>
        <p:nvSpPr>
          <p:cNvPr id="1028" name="Rectangle 4">
            <a:extLst>
              <a:ext uri="{FF2B5EF4-FFF2-40B4-BE49-F238E27FC236}">
                <a16:creationId xmlns:a16="http://schemas.microsoft.com/office/drawing/2014/main" id="{C8856875-9BA4-49BA-A6B2-066B37199725}"/>
              </a:ext>
            </a:extLst>
          </p:cNvPr>
          <p:cNvSpPr>
            <a:spLocks noGrp="1" noChangeArrowheads="1"/>
          </p:cNvSpPr>
          <p:nvPr>
            <p:ph type="ftr"/>
          </p:nvPr>
        </p:nvSpPr>
        <p:spPr bwMode="auto">
          <a:xfrm>
            <a:off x="3124200" y="6248400"/>
            <a:ext cx="2894013"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ctr">
              <a:lnSpc>
                <a:spcPct val="101000"/>
              </a:lnSpc>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FFFFFF"/>
                </a:solidFill>
                <a:latin typeface="+mn-lt"/>
              </a:defRPr>
            </a:lvl1pPr>
          </a:lstStyle>
          <a:p>
            <a:endParaRPr lang="en-GB" altLang="en-US"/>
          </a:p>
        </p:txBody>
      </p:sp>
      <p:sp>
        <p:nvSpPr>
          <p:cNvPr id="1029" name="Rectangle 5">
            <a:extLst>
              <a:ext uri="{FF2B5EF4-FFF2-40B4-BE49-F238E27FC236}">
                <a16:creationId xmlns:a16="http://schemas.microsoft.com/office/drawing/2014/main" id="{5923AF4F-EA3C-49F9-8CFE-74009DBCA3C0}"/>
              </a:ext>
            </a:extLst>
          </p:cNvPr>
          <p:cNvSpPr>
            <a:spLocks noGrp="1" noChangeArrowheads="1"/>
          </p:cNvSpPr>
          <p:nvPr>
            <p:ph type="sldNum"/>
          </p:nvPr>
        </p:nvSpPr>
        <p:spPr bwMode="auto">
          <a:xfrm>
            <a:off x="6553200" y="6248400"/>
            <a:ext cx="1903413"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a:lnSpc>
                <a:spcPct val="101000"/>
              </a:lnSpc>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FFFFFF"/>
                </a:solidFill>
                <a:latin typeface="+mn-lt"/>
              </a:defRPr>
            </a:lvl1pPr>
          </a:lstStyle>
          <a:p>
            <a:fld id="{DE1210C9-DDD8-4E90-AE7F-04A0DB12F517}"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zoom/>
  </p:transition>
  <p:txStyles>
    <p:titleStyle>
      <a:lvl1pPr algn="ctr" defTabSz="449263" rtl="0" eaLnBrk="0" fontAlgn="base" hangingPunct="0">
        <a:lnSpc>
          <a:spcPct val="101000"/>
        </a:lnSpc>
        <a:spcBef>
          <a:spcPct val="0"/>
        </a:spcBef>
        <a:spcAft>
          <a:spcPct val="0"/>
        </a:spcAft>
        <a:buClr>
          <a:srgbClr val="FFFFFF"/>
        </a:buClr>
        <a:buSzPct val="100000"/>
        <a:buFont typeface="Arial" panose="020B0604020202020204" pitchFamily="34" charset="0"/>
        <a:defRPr sz="4400" kern="1200">
          <a:solidFill>
            <a:srgbClr val="FFFFFF"/>
          </a:solidFill>
          <a:latin typeface="+mj-lt"/>
          <a:ea typeface="+mj-ea"/>
          <a:cs typeface="+mj-cs"/>
        </a:defRPr>
      </a:lvl1pPr>
      <a:lvl2pPr marL="431800" indent="-215900" algn="ctr" defTabSz="449263" rtl="0" eaLnBrk="0" fontAlgn="base" hangingPunct="0">
        <a:lnSpc>
          <a:spcPct val="101000"/>
        </a:lnSpc>
        <a:spcBef>
          <a:spcPct val="0"/>
        </a:spcBef>
        <a:spcAft>
          <a:spcPct val="0"/>
        </a:spcAft>
        <a:buClr>
          <a:srgbClr val="000000"/>
        </a:buClr>
        <a:buSzPct val="45000"/>
        <a:buFont typeface="Wingdings" panose="05000000000000000000" pitchFamily="2" charset="2"/>
        <a:defRPr sz="4400">
          <a:solidFill>
            <a:srgbClr val="FFFFFF"/>
          </a:solidFill>
          <a:latin typeface="Arial" panose="020B0604020202020204" pitchFamily="34" charset="0"/>
          <a:ea typeface="Arial Unicode MS" pitchFamily="34" charset="-128"/>
        </a:defRPr>
      </a:lvl2pPr>
      <a:lvl3pPr marL="647700" indent="-215900" algn="ctr" defTabSz="449263" rtl="0" eaLnBrk="0" fontAlgn="base" hangingPunct="0">
        <a:lnSpc>
          <a:spcPct val="101000"/>
        </a:lnSpc>
        <a:spcBef>
          <a:spcPct val="0"/>
        </a:spcBef>
        <a:spcAft>
          <a:spcPct val="0"/>
        </a:spcAft>
        <a:buClr>
          <a:srgbClr val="000000"/>
        </a:buClr>
        <a:buSzPct val="45000"/>
        <a:buFont typeface="Wingdings" panose="05000000000000000000" pitchFamily="2" charset="2"/>
        <a:defRPr sz="4400">
          <a:solidFill>
            <a:srgbClr val="FFFFFF"/>
          </a:solidFill>
          <a:latin typeface="Arial" panose="020B0604020202020204" pitchFamily="34" charset="0"/>
          <a:ea typeface="Arial Unicode MS" pitchFamily="34" charset="-128"/>
        </a:defRPr>
      </a:lvl3pPr>
      <a:lvl4pPr marL="863600" indent="-215900" algn="ctr" defTabSz="449263" rtl="0" eaLnBrk="0" fontAlgn="base" hangingPunct="0">
        <a:lnSpc>
          <a:spcPct val="101000"/>
        </a:lnSpc>
        <a:spcBef>
          <a:spcPct val="0"/>
        </a:spcBef>
        <a:spcAft>
          <a:spcPct val="0"/>
        </a:spcAft>
        <a:buClr>
          <a:srgbClr val="000000"/>
        </a:buClr>
        <a:buSzPct val="45000"/>
        <a:buFont typeface="Wingdings" panose="05000000000000000000" pitchFamily="2" charset="2"/>
        <a:defRPr sz="4400">
          <a:solidFill>
            <a:srgbClr val="FFFFFF"/>
          </a:solidFill>
          <a:latin typeface="Arial" panose="020B0604020202020204" pitchFamily="34" charset="0"/>
          <a:ea typeface="Arial Unicode MS" pitchFamily="34" charset="-128"/>
        </a:defRPr>
      </a:lvl4pPr>
      <a:lvl5pPr marL="1079500" indent="-215900" algn="ctr" defTabSz="449263" rtl="0" eaLnBrk="0" fontAlgn="base" hangingPunct="0">
        <a:lnSpc>
          <a:spcPct val="101000"/>
        </a:lnSpc>
        <a:spcBef>
          <a:spcPct val="0"/>
        </a:spcBef>
        <a:spcAft>
          <a:spcPct val="0"/>
        </a:spcAft>
        <a:buClr>
          <a:srgbClr val="000000"/>
        </a:buClr>
        <a:buSzPct val="45000"/>
        <a:buFont typeface="Wingdings" panose="05000000000000000000" pitchFamily="2" charset="2"/>
        <a:defRPr sz="4400">
          <a:solidFill>
            <a:srgbClr val="FFFFFF"/>
          </a:solidFill>
          <a:latin typeface="Arial" panose="020B0604020202020204" pitchFamily="34" charset="0"/>
          <a:ea typeface="Arial Unicode MS" pitchFamily="34" charset="-128"/>
        </a:defRPr>
      </a:lvl5pPr>
      <a:lvl6pPr marL="1536700" indent="-215900" algn="ctr" defTabSz="449263" rtl="0" eaLnBrk="0" fontAlgn="base" hangingPunct="0">
        <a:lnSpc>
          <a:spcPct val="101000"/>
        </a:lnSpc>
        <a:spcBef>
          <a:spcPct val="0"/>
        </a:spcBef>
        <a:spcAft>
          <a:spcPct val="0"/>
        </a:spcAft>
        <a:buClr>
          <a:srgbClr val="000000"/>
        </a:buClr>
        <a:buSzPct val="45000"/>
        <a:buFont typeface="Wingdings" panose="05000000000000000000" pitchFamily="2" charset="2"/>
        <a:defRPr sz="4400">
          <a:solidFill>
            <a:srgbClr val="FFFFFF"/>
          </a:solidFill>
          <a:latin typeface="Arial" panose="020B0604020202020204" pitchFamily="34" charset="0"/>
          <a:ea typeface="Arial Unicode MS" pitchFamily="34" charset="-128"/>
        </a:defRPr>
      </a:lvl6pPr>
      <a:lvl7pPr marL="1993900" indent="-215900" algn="ctr" defTabSz="449263" rtl="0" eaLnBrk="0" fontAlgn="base" hangingPunct="0">
        <a:lnSpc>
          <a:spcPct val="101000"/>
        </a:lnSpc>
        <a:spcBef>
          <a:spcPct val="0"/>
        </a:spcBef>
        <a:spcAft>
          <a:spcPct val="0"/>
        </a:spcAft>
        <a:buClr>
          <a:srgbClr val="000000"/>
        </a:buClr>
        <a:buSzPct val="45000"/>
        <a:buFont typeface="Wingdings" panose="05000000000000000000" pitchFamily="2" charset="2"/>
        <a:defRPr sz="4400">
          <a:solidFill>
            <a:srgbClr val="FFFFFF"/>
          </a:solidFill>
          <a:latin typeface="Arial" panose="020B0604020202020204" pitchFamily="34" charset="0"/>
          <a:ea typeface="Arial Unicode MS" pitchFamily="34" charset="-128"/>
        </a:defRPr>
      </a:lvl7pPr>
      <a:lvl8pPr marL="2451100" indent="-215900" algn="ctr" defTabSz="449263" rtl="0" eaLnBrk="0" fontAlgn="base" hangingPunct="0">
        <a:lnSpc>
          <a:spcPct val="101000"/>
        </a:lnSpc>
        <a:spcBef>
          <a:spcPct val="0"/>
        </a:spcBef>
        <a:spcAft>
          <a:spcPct val="0"/>
        </a:spcAft>
        <a:buClr>
          <a:srgbClr val="000000"/>
        </a:buClr>
        <a:buSzPct val="45000"/>
        <a:buFont typeface="Wingdings" panose="05000000000000000000" pitchFamily="2" charset="2"/>
        <a:defRPr sz="4400">
          <a:solidFill>
            <a:srgbClr val="FFFFFF"/>
          </a:solidFill>
          <a:latin typeface="Arial" panose="020B0604020202020204" pitchFamily="34" charset="0"/>
          <a:ea typeface="Arial Unicode MS" pitchFamily="34" charset="-128"/>
        </a:defRPr>
      </a:lvl8pPr>
      <a:lvl9pPr marL="2908300" indent="-215900" algn="ctr" defTabSz="449263" rtl="0" eaLnBrk="0" fontAlgn="base" hangingPunct="0">
        <a:lnSpc>
          <a:spcPct val="101000"/>
        </a:lnSpc>
        <a:spcBef>
          <a:spcPct val="0"/>
        </a:spcBef>
        <a:spcAft>
          <a:spcPct val="0"/>
        </a:spcAft>
        <a:buClr>
          <a:srgbClr val="000000"/>
        </a:buClr>
        <a:buSzPct val="45000"/>
        <a:buFont typeface="Wingdings" panose="05000000000000000000" pitchFamily="2" charset="2"/>
        <a:defRPr sz="4400">
          <a:solidFill>
            <a:srgbClr val="FFFFFF"/>
          </a:solidFill>
          <a:latin typeface="Arial" panose="020B0604020202020204" pitchFamily="34" charset="0"/>
          <a:ea typeface="Arial Unicode MS" pitchFamily="34" charset="-128"/>
        </a:defRPr>
      </a:lvl9pPr>
    </p:titleStyle>
    <p:bodyStyle>
      <a:lvl1pPr marL="341313" indent="-341313" algn="l" defTabSz="449263" rtl="0" eaLnBrk="0" fontAlgn="base" hangingPunct="0">
        <a:lnSpc>
          <a:spcPct val="101000"/>
        </a:lnSpc>
        <a:spcBef>
          <a:spcPts val="800"/>
        </a:spcBef>
        <a:spcAft>
          <a:spcPct val="0"/>
        </a:spcAft>
        <a:buClr>
          <a:srgbClr val="FFFFFF"/>
        </a:buClr>
        <a:buSzPct val="100000"/>
        <a:buFont typeface="Arial" panose="020B0604020202020204" pitchFamily="34" charset="0"/>
        <a:buChar char="•"/>
        <a:defRPr sz="3200" kern="1200">
          <a:solidFill>
            <a:srgbClr val="FFFFFF"/>
          </a:solidFill>
          <a:latin typeface="+mn-lt"/>
          <a:ea typeface="+mn-ea"/>
          <a:cs typeface="+mn-cs"/>
        </a:defRPr>
      </a:lvl1pPr>
      <a:lvl2pPr marL="741363" indent="-284163" algn="l" defTabSz="449263" rtl="0" eaLnBrk="0" fontAlgn="base" hangingPunct="0">
        <a:lnSpc>
          <a:spcPct val="101000"/>
        </a:lnSpc>
        <a:spcBef>
          <a:spcPts val="700"/>
        </a:spcBef>
        <a:spcAft>
          <a:spcPct val="0"/>
        </a:spcAft>
        <a:buClr>
          <a:srgbClr val="FFFFFF"/>
        </a:buClr>
        <a:buSzPct val="100000"/>
        <a:buFont typeface="Arial" panose="020B0604020202020204" pitchFamily="34" charset="0"/>
        <a:buChar char="–"/>
        <a:defRPr sz="2800" kern="1200">
          <a:solidFill>
            <a:srgbClr val="FFFFFF"/>
          </a:solidFill>
          <a:latin typeface="+mn-lt"/>
          <a:ea typeface="+mn-ea"/>
          <a:cs typeface="+mn-cs"/>
        </a:defRPr>
      </a:lvl2pPr>
      <a:lvl3pPr marL="1143000" indent="-228600" algn="l" defTabSz="449263" rtl="0" eaLnBrk="0" fontAlgn="base" hangingPunct="0">
        <a:lnSpc>
          <a:spcPct val="101000"/>
        </a:lnSpc>
        <a:spcBef>
          <a:spcPts val="600"/>
        </a:spcBef>
        <a:spcAft>
          <a:spcPct val="0"/>
        </a:spcAft>
        <a:buClr>
          <a:srgbClr val="FFFFFF"/>
        </a:buClr>
        <a:buSzPct val="100000"/>
        <a:buFont typeface="Arial" panose="020B0604020202020204" pitchFamily="34" charset="0"/>
        <a:buChar char="•"/>
        <a:defRPr sz="2400" kern="1200">
          <a:solidFill>
            <a:srgbClr val="FFFFFF"/>
          </a:solidFill>
          <a:latin typeface="+mn-lt"/>
          <a:ea typeface="+mn-ea"/>
          <a:cs typeface="+mn-cs"/>
        </a:defRPr>
      </a:lvl3pPr>
      <a:lvl4pPr marL="1600200" indent="-228600" algn="l" defTabSz="449263" rtl="0" eaLnBrk="0" fontAlgn="base" hangingPunct="0">
        <a:lnSpc>
          <a:spcPct val="101000"/>
        </a:lnSpc>
        <a:spcBef>
          <a:spcPts val="500"/>
        </a:spcBef>
        <a:spcAft>
          <a:spcPct val="0"/>
        </a:spcAft>
        <a:buClr>
          <a:srgbClr val="FFFFFF"/>
        </a:buClr>
        <a:buSzPct val="100000"/>
        <a:buFont typeface="Arial" panose="020B0604020202020204" pitchFamily="34" charset="0"/>
        <a:buChar char="–"/>
        <a:defRPr sz="2000" kern="1200">
          <a:solidFill>
            <a:srgbClr val="FFFFFF"/>
          </a:solidFill>
          <a:latin typeface="+mn-lt"/>
          <a:ea typeface="+mn-ea"/>
          <a:cs typeface="+mn-cs"/>
        </a:defRPr>
      </a:lvl4pPr>
      <a:lvl5pPr marL="2057400" indent="-228600" algn="l" defTabSz="449263" rtl="0" eaLnBrk="0" fontAlgn="base" hangingPunct="0">
        <a:lnSpc>
          <a:spcPct val="101000"/>
        </a:lnSpc>
        <a:spcBef>
          <a:spcPts val="500"/>
        </a:spcBef>
        <a:spcAft>
          <a:spcPct val="0"/>
        </a:spcAft>
        <a:buClr>
          <a:srgbClr val="FFFFFF"/>
        </a:buClr>
        <a:buSzPct val="100000"/>
        <a:buFont typeface="Arial" panose="020B0604020202020204" pitchFamily="34" charset="0"/>
        <a:buChar char="»"/>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www.biblestudylessons.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hyperlink" Target="https://www.biblestudylessons.com/" TargetMode="External"/><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hyperlink" Target="http://www.biblestudylessons.com/" TargetMode="External"/><Relationship Id="rId4" Type="http://schemas.openxmlformats.org/officeDocument/2006/relationships/hyperlink" Target="https://www.biblestudylessons.com/powerpoint"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998D0B43-7A5B-4FDD-ABFF-B3D6CB7650E9}"/>
              </a:ext>
            </a:extLst>
          </p:cNvPr>
          <p:cNvSpPr>
            <a:spLocks noGrp="1" noChangeArrowheads="1"/>
          </p:cNvSpPr>
          <p:nvPr>
            <p:ph type="title"/>
          </p:nvPr>
        </p:nvSpPr>
        <p:spPr>
          <a:xfrm>
            <a:off x="685800" y="508000"/>
            <a:ext cx="7772400" cy="558800"/>
          </a:xfrm>
          <a:ln/>
        </p:spPr>
        <p:txBody>
          <a:bodyPr/>
          <a:lstStyle/>
          <a:p>
            <a:pPr>
              <a:lnSpc>
                <a:spcPct val="83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000" dirty="0">
                <a:solidFill>
                  <a:srgbClr val="00FF00"/>
                </a:solidFill>
              </a:rPr>
              <a:t>The Gnostic Gospels</a:t>
            </a:r>
          </a:p>
        </p:txBody>
      </p:sp>
      <p:sp>
        <p:nvSpPr>
          <p:cNvPr id="134147" name="Rectangle 3">
            <a:extLst>
              <a:ext uri="{FF2B5EF4-FFF2-40B4-BE49-F238E27FC236}">
                <a16:creationId xmlns:a16="http://schemas.microsoft.com/office/drawing/2014/main" id="{A696776C-3489-4F5D-BA20-A4B4E0957124}"/>
              </a:ext>
            </a:extLst>
          </p:cNvPr>
          <p:cNvSpPr>
            <a:spLocks noGrp="1" noChangeArrowheads="1"/>
          </p:cNvSpPr>
          <p:nvPr>
            <p:ph type="subTitle" idx="4294967295"/>
          </p:nvPr>
        </p:nvSpPr>
        <p:spPr bwMode="auto">
          <a:xfrm>
            <a:off x="4691062" y="1930862"/>
            <a:ext cx="3843338" cy="37079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marL="0" indent="0" algn="ctr">
              <a:buNone/>
            </a:pPr>
            <a:r>
              <a:rPr lang="en-US" sz="2400" dirty="0">
                <a:solidFill>
                  <a:schemeClr val="bg1"/>
                </a:solidFill>
              </a:rPr>
              <a:t>“The </a:t>
            </a:r>
            <a:r>
              <a:rPr lang="en-US" sz="2400" b="1" dirty="0">
                <a:solidFill>
                  <a:schemeClr val="bg1"/>
                </a:solidFill>
              </a:rPr>
              <a:t>Gnostic Gospels</a:t>
            </a:r>
            <a:r>
              <a:rPr lang="en-US" sz="2400" dirty="0">
                <a:solidFill>
                  <a:schemeClr val="bg1"/>
                </a:solidFill>
              </a:rPr>
              <a:t> are a collection of about fifty-two ancient texts … written from the 2nd to the 4th century AD. … These gospels are not part of the standard Biblical canon of any mainstream Christian denomination…” – Wikipedia</a:t>
            </a:r>
          </a:p>
        </p:txBody>
      </p:sp>
      <p:pic>
        <p:nvPicPr>
          <p:cNvPr id="3" name="Picture 2">
            <a:extLst>
              <a:ext uri="{FF2B5EF4-FFF2-40B4-BE49-F238E27FC236}">
                <a16:creationId xmlns:a16="http://schemas.microsoft.com/office/drawing/2014/main" id="{F2672D93-1198-45B8-8D16-E684E9909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1600199"/>
            <a:ext cx="2895600" cy="4466221"/>
          </a:xfrm>
          <a:prstGeom prst="rect">
            <a:avLst/>
          </a:prstGeom>
        </p:spPr>
      </p:pic>
      <p:sp>
        <p:nvSpPr>
          <p:cNvPr id="5" name="TextBox 4">
            <a:extLst>
              <a:ext uri="{FF2B5EF4-FFF2-40B4-BE49-F238E27FC236}">
                <a16:creationId xmlns:a16="http://schemas.microsoft.com/office/drawing/2014/main" id="{DB3F4A4B-5DE6-4120-AAF4-DFFA7EBD08AE}"/>
              </a:ext>
            </a:extLst>
          </p:cNvPr>
          <p:cNvSpPr txBox="1"/>
          <p:nvPr/>
        </p:nvSpPr>
        <p:spPr>
          <a:xfrm>
            <a:off x="152400" y="6352163"/>
            <a:ext cx="2697804" cy="276999"/>
          </a:xfrm>
          <a:prstGeom prst="rect">
            <a:avLst/>
          </a:prstGeom>
          <a:solidFill>
            <a:schemeClr val="bg1"/>
          </a:solidFill>
        </p:spPr>
        <p:txBody>
          <a:bodyPr wrap="square" rtlCol="0">
            <a:spAutoFit/>
          </a:bodyPr>
          <a:lstStyle/>
          <a:p>
            <a:pPr algn="ct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www.BibleStudyLessons.com</a:t>
            </a: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398547462"/>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34147">
                                            <p:txEl>
                                              <p:pRg st="0" end="0"/>
                                            </p:txEl>
                                          </p:spTgt>
                                        </p:tgtEl>
                                        <p:attrNameLst>
                                          <p:attrName>style.visibility</p:attrName>
                                        </p:attrNameLst>
                                      </p:cBhvr>
                                      <p:to>
                                        <p:strVal val="visible"/>
                                      </p:to>
                                    </p:set>
                                    <p:anim calcmode="lin" valueType="num">
                                      <p:cBhvr additive="base">
                                        <p:cTn id="7" dur="500"/>
                                        <p:tgtEl>
                                          <p:spTgt spid="134147">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1341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998D0B43-7A5B-4FDD-ABFF-B3D6CB7650E9}"/>
              </a:ext>
            </a:extLst>
          </p:cNvPr>
          <p:cNvSpPr>
            <a:spLocks noGrp="1" noChangeArrowheads="1"/>
          </p:cNvSpPr>
          <p:nvPr>
            <p:ph type="title"/>
          </p:nvPr>
        </p:nvSpPr>
        <p:spPr>
          <a:xfrm>
            <a:off x="685800" y="508000"/>
            <a:ext cx="7772400" cy="558800"/>
          </a:xfrm>
          <a:ln/>
        </p:spPr>
        <p:txBody>
          <a:bodyPr/>
          <a:lstStyle/>
          <a:p>
            <a:pPr>
              <a:lnSpc>
                <a:spcPct val="83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000" dirty="0">
                <a:solidFill>
                  <a:srgbClr val="00FF00"/>
                </a:solidFill>
              </a:rPr>
              <a:t>The Gnostic Gospels</a:t>
            </a:r>
          </a:p>
        </p:txBody>
      </p:sp>
      <p:sp>
        <p:nvSpPr>
          <p:cNvPr id="134147" name="Rectangle 3">
            <a:extLst>
              <a:ext uri="{FF2B5EF4-FFF2-40B4-BE49-F238E27FC236}">
                <a16:creationId xmlns:a16="http://schemas.microsoft.com/office/drawing/2014/main" id="{A696776C-3489-4F5D-BA20-A4B4E0957124}"/>
              </a:ext>
            </a:extLst>
          </p:cNvPr>
          <p:cNvSpPr>
            <a:spLocks noGrp="1" noChangeArrowheads="1"/>
          </p:cNvSpPr>
          <p:nvPr>
            <p:ph type="subTitle" idx="4294967295"/>
          </p:nvPr>
        </p:nvSpPr>
        <p:spPr bwMode="auto">
          <a:xfrm>
            <a:off x="3733800" y="1143000"/>
            <a:ext cx="5105400" cy="520014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marL="0" indent="0" algn="ctr">
              <a:buNone/>
            </a:pPr>
            <a:r>
              <a:rPr lang="en-US" sz="2400" b="1" dirty="0">
                <a:solidFill>
                  <a:srgbClr val="FFFF00"/>
                </a:solidFill>
              </a:rPr>
              <a:t>Why do these texts matter to us?</a:t>
            </a:r>
          </a:p>
          <a:p>
            <a:pPr>
              <a:spcBef>
                <a:spcPts val="0"/>
              </a:spcBef>
              <a:buFont typeface="Wingdings" panose="05000000000000000000" pitchFamily="2" charset="2"/>
              <a:buChar char="ü"/>
            </a:pPr>
            <a:r>
              <a:rPr lang="en-US" sz="2400" dirty="0"/>
              <a:t>Some claim they belong in the New Testament</a:t>
            </a:r>
          </a:p>
          <a:p>
            <a:pPr>
              <a:spcBef>
                <a:spcPts val="0"/>
              </a:spcBef>
              <a:buFont typeface="Wingdings" panose="05000000000000000000" pitchFamily="2" charset="2"/>
              <a:buChar char="ü"/>
            </a:pPr>
            <a:r>
              <a:rPr lang="en-US" sz="2400" dirty="0"/>
              <a:t>Others claim they prove the New Testament is inaccurate</a:t>
            </a:r>
          </a:p>
          <a:p>
            <a:pPr>
              <a:spcBef>
                <a:spcPts val="0"/>
              </a:spcBef>
              <a:buFont typeface="Wingdings" panose="05000000000000000000" pitchFamily="2" charset="2"/>
              <a:buChar char="ü"/>
            </a:pPr>
            <a:r>
              <a:rPr lang="en-US" sz="2400" dirty="0"/>
              <a:t>Some base false doctrines on them</a:t>
            </a:r>
          </a:p>
          <a:p>
            <a:pPr>
              <a:spcBef>
                <a:spcPts val="0"/>
              </a:spcBef>
              <a:buFont typeface="Wingdings" panose="05000000000000000000" pitchFamily="2" charset="2"/>
              <a:buChar char="ü"/>
            </a:pPr>
            <a:r>
              <a:rPr lang="en-US" sz="2400" dirty="0"/>
              <a:t>They are a fundamental part of modernist doctrine</a:t>
            </a:r>
          </a:p>
          <a:p>
            <a:pPr>
              <a:spcBef>
                <a:spcPts val="0"/>
              </a:spcBef>
              <a:buFont typeface="Wingdings" panose="05000000000000000000" pitchFamily="2" charset="2"/>
              <a:buChar char="ü"/>
            </a:pPr>
            <a:r>
              <a:rPr lang="en-US" sz="2400" dirty="0"/>
              <a:t>They influence millions of people by popular books and movies like </a:t>
            </a:r>
            <a:r>
              <a:rPr lang="en-US" sz="2400" i="1" dirty="0"/>
              <a:t>The DaVinci Code</a:t>
            </a:r>
            <a:r>
              <a:rPr lang="en-US" sz="2400" dirty="0"/>
              <a:t>.</a:t>
            </a:r>
          </a:p>
          <a:p>
            <a:pPr marL="0" indent="0" algn="ctr">
              <a:spcBef>
                <a:spcPts val="0"/>
              </a:spcBef>
              <a:buNone/>
            </a:pPr>
            <a:r>
              <a:rPr lang="en-US" sz="2400" b="1" dirty="0">
                <a:solidFill>
                  <a:srgbClr val="FFFF00"/>
                </a:solidFill>
              </a:rPr>
              <a:t>In short, they are a significant basis of false doctrine.</a:t>
            </a:r>
          </a:p>
        </p:txBody>
      </p:sp>
      <p:pic>
        <p:nvPicPr>
          <p:cNvPr id="3" name="Picture 2">
            <a:extLst>
              <a:ext uri="{FF2B5EF4-FFF2-40B4-BE49-F238E27FC236}">
                <a16:creationId xmlns:a16="http://schemas.microsoft.com/office/drawing/2014/main" id="{F2672D93-1198-45B8-8D16-E684E9909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600199"/>
            <a:ext cx="2895600" cy="4466221"/>
          </a:xfrm>
          <a:prstGeom prst="rect">
            <a:avLst/>
          </a:prstGeom>
        </p:spPr>
      </p:pic>
    </p:spTree>
    <p:extLst>
      <p:ext uri="{BB962C8B-B14F-4D97-AF65-F5344CB8AC3E}">
        <p14:creationId xmlns:p14="http://schemas.microsoft.com/office/powerpoint/2010/main" val="1100303274"/>
      </p:ext>
    </p:extLst>
  </p:cSld>
  <p:clrMapOvr>
    <a:masterClrMapping/>
  </p:clrMapOvr>
  <p:transition spd="slow">
    <p:zoom/>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998D0B43-7A5B-4FDD-ABFF-B3D6CB7650E9}"/>
              </a:ext>
            </a:extLst>
          </p:cNvPr>
          <p:cNvSpPr>
            <a:spLocks noGrp="1" noChangeArrowheads="1"/>
          </p:cNvSpPr>
          <p:nvPr>
            <p:ph type="title"/>
          </p:nvPr>
        </p:nvSpPr>
        <p:spPr>
          <a:xfrm>
            <a:off x="685800" y="508000"/>
            <a:ext cx="7772400" cy="558800"/>
          </a:xfrm>
          <a:ln/>
        </p:spPr>
        <p:txBody>
          <a:bodyPr/>
          <a:lstStyle/>
          <a:p>
            <a:pPr>
              <a:lnSpc>
                <a:spcPct val="83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000" dirty="0">
                <a:solidFill>
                  <a:srgbClr val="00FF00"/>
                </a:solidFill>
              </a:rPr>
              <a:t>The Gnostic Gospels</a:t>
            </a:r>
          </a:p>
        </p:txBody>
      </p:sp>
      <p:sp>
        <p:nvSpPr>
          <p:cNvPr id="134147" name="Rectangle 3">
            <a:extLst>
              <a:ext uri="{FF2B5EF4-FFF2-40B4-BE49-F238E27FC236}">
                <a16:creationId xmlns:a16="http://schemas.microsoft.com/office/drawing/2014/main" id="{A696776C-3489-4F5D-BA20-A4B4E0957124}"/>
              </a:ext>
            </a:extLst>
          </p:cNvPr>
          <p:cNvSpPr>
            <a:spLocks noGrp="1" noChangeArrowheads="1"/>
          </p:cNvSpPr>
          <p:nvPr>
            <p:ph type="subTitle" idx="4294967295"/>
          </p:nvPr>
        </p:nvSpPr>
        <p:spPr bwMode="auto">
          <a:xfrm>
            <a:off x="4614862" y="1824861"/>
            <a:ext cx="3843338" cy="351128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marL="0" indent="0" algn="ctr">
              <a:buNone/>
            </a:pPr>
            <a:r>
              <a:rPr lang="en-US" sz="2400" b="1" dirty="0">
                <a:solidFill>
                  <a:srgbClr val="FFFF00"/>
                </a:solidFill>
              </a:rPr>
              <a:t>Most Common Examples</a:t>
            </a:r>
          </a:p>
          <a:p>
            <a:pPr marL="0" indent="0" algn="ctr">
              <a:buNone/>
            </a:pPr>
            <a:endParaRPr lang="en-US" sz="2400" dirty="0"/>
          </a:p>
          <a:p>
            <a:pPr marL="0" indent="0" algn="ctr">
              <a:buNone/>
            </a:pPr>
            <a:r>
              <a:rPr lang="en-US" sz="2800" b="1" dirty="0">
                <a:solidFill>
                  <a:schemeClr val="bg1"/>
                </a:solidFill>
              </a:rPr>
              <a:t>Gospel of Mary</a:t>
            </a:r>
          </a:p>
          <a:p>
            <a:pPr marL="0" indent="0" algn="ctr">
              <a:buNone/>
            </a:pPr>
            <a:r>
              <a:rPr lang="en-US" sz="2800" b="1" dirty="0">
                <a:solidFill>
                  <a:schemeClr val="bg1"/>
                </a:solidFill>
              </a:rPr>
              <a:t>Gospel of Thomas </a:t>
            </a:r>
          </a:p>
          <a:p>
            <a:pPr marL="0" indent="0" algn="ctr">
              <a:buNone/>
            </a:pPr>
            <a:r>
              <a:rPr lang="en-US" sz="2800" b="1" dirty="0">
                <a:solidFill>
                  <a:schemeClr val="bg1"/>
                </a:solidFill>
              </a:rPr>
              <a:t>Gospel of Truth </a:t>
            </a:r>
          </a:p>
          <a:p>
            <a:pPr marL="0" indent="0" algn="ctr">
              <a:buNone/>
            </a:pPr>
            <a:r>
              <a:rPr lang="en-US" sz="2800" b="1" dirty="0">
                <a:solidFill>
                  <a:schemeClr val="bg1"/>
                </a:solidFill>
              </a:rPr>
              <a:t>Gospel of Philip </a:t>
            </a:r>
          </a:p>
          <a:p>
            <a:pPr marL="0" indent="0" algn="ctr">
              <a:buNone/>
            </a:pPr>
            <a:r>
              <a:rPr lang="en-US" sz="2800" b="1" dirty="0">
                <a:solidFill>
                  <a:schemeClr val="bg1"/>
                </a:solidFill>
              </a:rPr>
              <a:t>Gospel of Judas </a:t>
            </a:r>
          </a:p>
        </p:txBody>
      </p:sp>
      <p:pic>
        <p:nvPicPr>
          <p:cNvPr id="3" name="Picture 2">
            <a:extLst>
              <a:ext uri="{FF2B5EF4-FFF2-40B4-BE49-F238E27FC236}">
                <a16:creationId xmlns:a16="http://schemas.microsoft.com/office/drawing/2014/main" id="{F2672D93-1198-45B8-8D16-E684E9909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1600199"/>
            <a:ext cx="2895600" cy="4466221"/>
          </a:xfrm>
          <a:prstGeom prst="rect">
            <a:avLst/>
          </a:prstGeom>
        </p:spPr>
      </p:pic>
    </p:spTree>
    <p:extLst>
      <p:ext uri="{BB962C8B-B14F-4D97-AF65-F5344CB8AC3E}">
        <p14:creationId xmlns:p14="http://schemas.microsoft.com/office/powerpoint/2010/main" val="1587812723"/>
      </p:ext>
    </p:extLst>
  </p:cSld>
  <p:clrMapOvr>
    <a:masterClrMapping/>
  </p:clrMapOvr>
  <p:transition spd="slow">
    <p:zoom/>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998D0B43-7A5B-4FDD-ABFF-B3D6CB7650E9}"/>
              </a:ext>
            </a:extLst>
          </p:cNvPr>
          <p:cNvSpPr>
            <a:spLocks noGrp="1" noChangeArrowheads="1"/>
          </p:cNvSpPr>
          <p:nvPr>
            <p:ph type="title"/>
          </p:nvPr>
        </p:nvSpPr>
        <p:spPr>
          <a:xfrm>
            <a:off x="685800" y="508000"/>
            <a:ext cx="7772400" cy="558800"/>
          </a:xfrm>
          <a:ln/>
        </p:spPr>
        <p:txBody>
          <a:bodyPr/>
          <a:lstStyle/>
          <a:p>
            <a:pPr>
              <a:lnSpc>
                <a:spcPct val="83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000" dirty="0">
                <a:solidFill>
                  <a:srgbClr val="00FF00"/>
                </a:solidFill>
              </a:rPr>
              <a:t>The Gnostic Gospels</a:t>
            </a:r>
          </a:p>
        </p:txBody>
      </p:sp>
      <p:sp>
        <p:nvSpPr>
          <p:cNvPr id="134147" name="Rectangle 3">
            <a:extLst>
              <a:ext uri="{FF2B5EF4-FFF2-40B4-BE49-F238E27FC236}">
                <a16:creationId xmlns:a16="http://schemas.microsoft.com/office/drawing/2014/main" id="{A696776C-3489-4F5D-BA20-A4B4E0957124}"/>
              </a:ext>
            </a:extLst>
          </p:cNvPr>
          <p:cNvSpPr>
            <a:spLocks noGrp="1" noChangeArrowheads="1"/>
          </p:cNvSpPr>
          <p:nvPr>
            <p:ph type="subTitle" idx="4294967295"/>
          </p:nvPr>
        </p:nvSpPr>
        <p:spPr bwMode="auto">
          <a:xfrm>
            <a:off x="533400" y="1634011"/>
            <a:ext cx="8077200" cy="408098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marL="0" indent="0">
              <a:buNone/>
            </a:pPr>
            <a:r>
              <a:rPr lang="en-US" sz="2400" dirty="0"/>
              <a:t>“It is now generally believed that Gnosticism was a Jewish movement which emerged directly in reaction to Christianity. … gnostic gospels were not discovered at a single time, but rather as a series of finds. The Nag Hammadi Library was discovered … in December 1945. … the Gospel of Mary, … was recovered in 1896 … and published in 1955. [For]  others, such as with the Gospel of Mary Magdalene, only one copy is currently known to exist. …… the majority of scholars date authorship of the Gnostic gospel [sic] of Nag Hammadi to the 2nd and 3rd century.</a:t>
            </a:r>
            <a:r>
              <a:rPr lang="en-US" sz="2400" baseline="30000" dirty="0"/>
              <a:t> </a:t>
            </a:r>
            <a:r>
              <a:rPr lang="en-US" sz="2400" dirty="0"/>
              <a:t>…” - Wikipedia </a:t>
            </a:r>
          </a:p>
        </p:txBody>
      </p:sp>
    </p:spTree>
    <p:extLst>
      <p:ext uri="{BB962C8B-B14F-4D97-AF65-F5344CB8AC3E}">
        <p14:creationId xmlns:p14="http://schemas.microsoft.com/office/powerpoint/2010/main" val="2227090063"/>
      </p:ext>
    </p:extLst>
  </p:cSld>
  <p:clrMapOvr>
    <a:masterClrMapping/>
  </p:clrMapOvr>
  <p:transition spd="slow">
    <p:zoom/>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998D0B43-7A5B-4FDD-ABFF-B3D6CB7650E9}"/>
              </a:ext>
            </a:extLst>
          </p:cNvPr>
          <p:cNvSpPr>
            <a:spLocks noGrp="1" noChangeArrowheads="1"/>
          </p:cNvSpPr>
          <p:nvPr>
            <p:ph type="title"/>
          </p:nvPr>
        </p:nvSpPr>
        <p:spPr>
          <a:xfrm>
            <a:off x="685800" y="508000"/>
            <a:ext cx="7772400" cy="558800"/>
          </a:xfrm>
          <a:ln/>
        </p:spPr>
        <p:txBody>
          <a:bodyPr/>
          <a:lstStyle/>
          <a:p>
            <a:pPr>
              <a:lnSpc>
                <a:spcPct val="83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000" dirty="0">
                <a:solidFill>
                  <a:srgbClr val="00FF00"/>
                </a:solidFill>
              </a:rPr>
              <a:t>The Gnostic Gospels</a:t>
            </a:r>
          </a:p>
        </p:txBody>
      </p:sp>
      <p:sp>
        <p:nvSpPr>
          <p:cNvPr id="134147" name="Rectangle 3">
            <a:extLst>
              <a:ext uri="{FF2B5EF4-FFF2-40B4-BE49-F238E27FC236}">
                <a16:creationId xmlns:a16="http://schemas.microsoft.com/office/drawing/2014/main" id="{A696776C-3489-4F5D-BA20-A4B4E0957124}"/>
              </a:ext>
            </a:extLst>
          </p:cNvPr>
          <p:cNvSpPr>
            <a:spLocks noGrp="1" noChangeArrowheads="1"/>
          </p:cNvSpPr>
          <p:nvPr>
            <p:ph type="subTitle" idx="4294967295"/>
          </p:nvPr>
        </p:nvSpPr>
        <p:spPr bwMode="auto">
          <a:xfrm>
            <a:off x="4267200" y="1505027"/>
            <a:ext cx="4343400" cy="428617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buFont typeface="Wingdings" panose="05000000000000000000" pitchFamily="2" charset="2"/>
              <a:buChar char="ü"/>
            </a:pPr>
            <a:r>
              <a:rPr lang="en-US" sz="2400" b="1" i="1" dirty="0">
                <a:solidFill>
                  <a:schemeClr val="bg1"/>
                </a:solidFill>
              </a:rPr>
              <a:t>Not narratives of Christ’s life</a:t>
            </a:r>
          </a:p>
          <a:p>
            <a:pPr>
              <a:buFont typeface="Wingdings" panose="05000000000000000000" pitchFamily="2" charset="2"/>
              <a:buChar char="ü"/>
            </a:pPr>
            <a:r>
              <a:rPr lang="en-US" sz="2400" b="1" i="1" dirty="0">
                <a:solidFill>
                  <a:schemeClr val="bg1"/>
                </a:solidFill>
              </a:rPr>
              <a:t>Not written by the Bible characters whose names are attached to them! </a:t>
            </a:r>
          </a:p>
          <a:p>
            <a:pPr>
              <a:buFont typeface="Wingdings" panose="05000000000000000000" pitchFamily="2" charset="2"/>
              <a:buChar char="ü"/>
            </a:pPr>
            <a:r>
              <a:rPr lang="en-US" sz="2400" b="1" i="1" dirty="0">
                <a:solidFill>
                  <a:schemeClr val="bg1"/>
                </a:solidFill>
              </a:rPr>
              <a:t>Dated from the second to the fourth or fifth centuries. </a:t>
            </a:r>
            <a:r>
              <a:rPr lang="en-US" sz="2400" b="1" i="1" dirty="0"/>
              <a:t>Most of them quote the New Testament, so must have been written afterward.</a:t>
            </a:r>
            <a:r>
              <a:rPr lang="en-US" sz="2400" b="1" dirty="0"/>
              <a:t> </a:t>
            </a:r>
          </a:p>
        </p:txBody>
      </p:sp>
      <p:pic>
        <p:nvPicPr>
          <p:cNvPr id="4" name="Picture 3">
            <a:extLst>
              <a:ext uri="{FF2B5EF4-FFF2-40B4-BE49-F238E27FC236}">
                <a16:creationId xmlns:a16="http://schemas.microsoft.com/office/drawing/2014/main" id="{0C22D9C9-429B-456E-A8F4-C3DA087B75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1600199"/>
            <a:ext cx="2895600" cy="4466221"/>
          </a:xfrm>
          <a:prstGeom prst="rect">
            <a:avLst/>
          </a:prstGeom>
        </p:spPr>
      </p:pic>
    </p:spTree>
    <p:extLst>
      <p:ext uri="{BB962C8B-B14F-4D97-AF65-F5344CB8AC3E}">
        <p14:creationId xmlns:p14="http://schemas.microsoft.com/office/powerpoint/2010/main" val="835126326"/>
      </p:ext>
    </p:extLst>
  </p:cSld>
  <p:clrMapOvr>
    <a:masterClrMapping/>
  </p:clrMapOvr>
  <p:transition spd="slow">
    <p:zoom/>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998D0B43-7A5B-4FDD-ABFF-B3D6CB7650E9}"/>
              </a:ext>
            </a:extLst>
          </p:cNvPr>
          <p:cNvSpPr>
            <a:spLocks noGrp="1" noChangeArrowheads="1"/>
          </p:cNvSpPr>
          <p:nvPr>
            <p:ph type="title"/>
          </p:nvPr>
        </p:nvSpPr>
        <p:spPr>
          <a:xfrm>
            <a:off x="685800" y="508000"/>
            <a:ext cx="7772400" cy="558800"/>
          </a:xfrm>
          <a:ln/>
        </p:spPr>
        <p:txBody>
          <a:bodyPr/>
          <a:lstStyle/>
          <a:p>
            <a:pPr>
              <a:lnSpc>
                <a:spcPct val="83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000" dirty="0">
                <a:solidFill>
                  <a:srgbClr val="00FF00"/>
                </a:solidFill>
              </a:rPr>
              <a:t>Gnostic Doctrines - 1</a:t>
            </a:r>
          </a:p>
        </p:txBody>
      </p:sp>
      <p:sp>
        <p:nvSpPr>
          <p:cNvPr id="134147" name="Rectangle 3">
            <a:extLst>
              <a:ext uri="{FF2B5EF4-FFF2-40B4-BE49-F238E27FC236}">
                <a16:creationId xmlns:a16="http://schemas.microsoft.com/office/drawing/2014/main" id="{A696776C-3489-4F5D-BA20-A4B4E0957124}"/>
              </a:ext>
            </a:extLst>
          </p:cNvPr>
          <p:cNvSpPr>
            <a:spLocks noGrp="1" noChangeArrowheads="1"/>
          </p:cNvSpPr>
          <p:nvPr>
            <p:ph type="subTitle" idx="4294967295"/>
          </p:nvPr>
        </p:nvSpPr>
        <p:spPr bwMode="auto">
          <a:xfrm>
            <a:off x="476250" y="1219200"/>
            <a:ext cx="8091488" cy="523745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indent="0">
              <a:buNone/>
            </a:pPr>
            <a:r>
              <a:rPr lang="en-US" sz="2400" b="1" i="1" dirty="0">
                <a:solidFill>
                  <a:schemeClr val="bg1"/>
                </a:solidFill>
              </a:rPr>
              <a:t>Claim to contain secret truths that other Christians did not possess. </a:t>
            </a:r>
            <a:r>
              <a:rPr lang="en-US" sz="2400" dirty="0"/>
              <a:t>John 16:13; 2 Timothy 3:16,17 </a:t>
            </a:r>
          </a:p>
          <a:p>
            <a:pPr marL="0" indent="0">
              <a:buNone/>
            </a:pPr>
            <a:r>
              <a:rPr lang="en-US" sz="2400" b="1" i="1" dirty="0">
                <a:solidFill>
                  <a:schemeClr val="bg1"/>
                </a:solidFill>
              </a:rPr>
              <a:t>Docetism: God can have nothing to do with the physical earth. So, the real Christ did not live </a:t>
            </a:r>
            <a:r>
              <a:rPr lang="en-US" sz="2400" b="1" i="1" dirty="0" err="1">
                <a:solidFill>
                  <a:schemeClr val="bg1"/>
                </a:solidFill>
              </a:rPr>
              <a:t>onarth</a:t>
            </a:r>
            <a:r>
              <a:rPr lang="en-US" sz="2400" b="1" i="1" dirty="0">
                <a:solidFill>
                  <a:schemeClr val="bg1"/>
                </a:solidFill>
              </a:rPr>
              <a:t> in the flesh and did not die on the cross. </a:t>
            </a:r>
          </a:p>
          <a:p>
            <a:pPr marL="0" indent="0">
              <a:buNone/>
            </a:pPr>
            <a:r>
              <a:rPr lang="en-US" sz="2400" dirty="0"/>
              <a:t>1 John 4:2-4; 2 John 7; John 1:1-18; Hebrews 2:9-18; Acts 17:2,3 – Bible writers claimed that Jesus is Christ and came in the flesh so He could die for our sins.</a:t>
            </a:r>
          </a:p>
          <a:p>
            <a:pPr marL="0" indent="0">
              <a:buNone/>
            </a:pPr>
            <a:r>
              <a:rPr lang="en-US" sz="2400" dirty="0"/>
              <a:t> Matthew 1:18-25; Luke 1:26-38 – The gospel affirms that the Holy Spirit conceived Jesus in Mary’s womb.</a:t>
            </a:r>
          </a:p>
          <a:p>
            <a:pPr marL="0" indent="0">
              <a:buNone/>
            </a:pPr>
            <a:r>
              <a:rPr lang="en-US" sz="2400" dirty="0"/>
              <a:t>1 Corinthians 15:3-11; Matthew 27 &amp; 28; Mark 15 &amp;16; Luke 23 &amp; 24; John 19 &amp; 20 – Jesus’ death, burial, and resurrection are fundamental to the gospel.</a:t>
            </a:r>
            <a:endParaRPr lang="en-US" sz="2400" dirty="0">
              <a:solidFill>
                <a:schemeClr val="bg1"/>
              </a:solidFill>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4147">
                                            <p:txEl>
                                              <p:pRg st="1" end="1"/>
                                            </p:txEl>
                                          </p:spTgt>
                                        </p:tgtEl>
                                        <p:attrNameLst>
                                          <p:attrName>style.visibility</p:attrName>
                                        </p:attrNameLst>
                                      </p:cBhvr>
                                      <p:to>
                                        <p:strVal val="visible"/>
                                      </p:to>
                                    </p:set>
                                    <p:animEffect transition="in" filter="fade">
                                      <p:cBhvr>
                                        <p:cTn id="7" dur="1000"/>
                                        <p:tgtEl>
                                          <p:spTgt spid="134147">
                                            <p:txEl>
                                              <p:pRg st="1" end="1"/>
                                            </p:txEl>
                                          </p:spTgt>
                                        </p:tgtEl>
                                      </p:cBhvr>
                                    </p:animEffect>
                                    <p:anim calcmode="lin" valueType="num">
                                      <p:cBhvr>
                                        <p:cTn id="8" dur="1000" fill="hold"/>
                                        <p:tgtEl>
                                          <p:spTgt spid="13414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34147">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4147">
                                            <p:txEl>
                                              <p:pRg st="2" end="2"/>
                                            </p:txEl>
                                          </p:spTgt>
                                        </p:tgtEl>
                                        <p:attrNameLst>
                                          <p:attrName>style.visibility</p:attrName>
                                        </p:attrNameLst>
                                      </p:cBhvr>
                                      <p:to>
                                        <p:strVal val="visible"/>
                                      </p:to>
                                    </p:set>
                                    <p:animEffect transition="in" filter="fade">
                                      <p:cBhvr>
                                        <p:cTn id="12" dur="1000"/>
                                        <p:tgtEl>
                                          <p:spTgt spid="134147">
                                            <p:txEl>
                                              <p:pRg st="2" end="2"/>
                                            </p:txEl>
                                          </p:spTgt>
                                        </p:tgtEl>
                                      </p:cBhvr>
                                    </p:animEffect>
                                    <p:anim calcmode="lin" valueType="num">
                                      <p:cBhvr>
                                        <p:cTn id="13" dur="1000" fill="hold"/>
                                        <p:tgtEl>
                                          <p:spTgt spid="134147">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34147">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4147">
                                            <p:txEl>
                                              <p:pRg st="3" end="3"/>
                                            </p:txEl>
                                          </p:spTgt>
                                        </p:tgtEl>
                                        <p:attrNameLst>
                                          <p:attrName>style.visibility</p:attrName>
                                        </p:attrNameLst>
                                      </p:cBhvr>
                                      <p:to>
                                        <p:strVal val="visible"/>
                                      </p:to>
                                    </p:set>
                                    <p:animEffect transition="in" filter="fade">
                                      <p:cBhvr>
                                        <p:cTn id="17" dur="1000"/>
                                        <p:tgtEl>
                                          <p:spTgt spid="134147">
                                            <p:txEl>
                                              <p:pRg st="3" end="3"/>
                                            </p:txEl>
                                          </p:spTgt>
                                        </p:tgtEl>
                                      </p:cBhvr>
                                    </p:animEffect>
                                    <p:anim calcmode="lin" valueType="num">
                                      <p:cBhvr>
                                        <p:cTn id="18" dur="1000" fill="hold"/>
                                        <p:tgtEl>
                                          <p:spTgt spid="134147">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134147">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34147">
                                            <p:txEl>
                                              <p:pRg st="4" end="4"/>
                                            </p:txEl>
                                          </p:spTgt>
                                        </p:tgtEl>
                                        <p:attrNameLst>
                                          <p:attrName>style.visibility</p:attrName>
                                        </p:attrNameLst>
                                      </p:cBhvr>
                                      <p:to>
                                        <p:strVal val="visible"/>
                                      </p:to>
                                    </p:set>
                                    <p:animEffect transition="in" filter="fade">
                                      <p:cBhvr>
                                        <p:cTn id="22" dur="1000"/>
                                        <p:tgtEl>
                                          <p:spTgt spid="134147">
                                            <p:txEl>
                                              <p:pRg st="4" end="4"/>
                                            </p:txEl>
                                          </p:spTgt>
                                        </p:tgtEl>
                                      </p:cBhvr>
                                    </p:animEffect>
                                    <p:anim calcmode="lin" valueType="num">
                                      <p:cBhvr>
                                        <p:cTn id="23" dur="1000" fill="hold"/>
                                        <p:tgtEl>
                                          <p:spTgt spid="134147">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13414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998D0B43-7A5B-4FDD-ABFF-B3D6CB7650E9}"/>
              </a:ext>
            </a:extLst>
          </p:cNvPr>
          <p:cNvSpPr>
            <a:spLocks noGrp="1" noChangeArrowheads="1"/>
          </p:cNvSpPr>
          <p:nvPr>
            <p:ph type="title"/>
          </p:nvPr>
        </p:nvSpPr>
        <p:spPr>
          <a:xfrm>
            <a:off x="685800" y="508000"/>
            <a:ext cx="7772400" cy="558800"/>
          </a:xfrm>
          <a:ln/>
        </p:spPr>
        <p:txBody>
          <a:bodyPr/>
          <a:lstStyle/>
          <a:p>
            <a:pPr>
              <a:lnSpc>
                <a:spcPct val="83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000" dirty="0">
                <a:solidFill>
                  <a:srgbClr val="00FF00"/>
                </a:solidFill>
              </a:rPr>
              <a:t>Gnostic Doctrines - 2</a:t>
            </a:r>
          </a:p>
        </p:txBody>
      </p:sp>
      <p:sp>
        <p:nvSpPr>
          <p:cNvPr id="134147" name="Rectangle 3">
            <a:extLst>
              <a:ext uri="{FF2B5EF4-FFF2-40B4-BE49-F238E27FC236}">
                <a16:creationId xmlns:a16="http://schemas.microsoft.com/office/drawing/2014/main" id="{A696776C-3489-4F5D-BA20-A4B4E0957124}"/>
              </a:ext>
            </a:extLst>
          </p:cNvPr>
          <p:cNvSpPr>
            <a:spLocks noGrp="1" noChangeArrowheads="1"/>
          </p:cNvSpPr>
          <p:nvPr>
            <p:ph type="subTitle" idx="4294967295"/>
          </p:nvPr>
        </p:nvSpPr>
        <p:spPr bwMode="auto">
          <a:xfrm>
            <a:off x="476250" y="1219200"/>
            <a:ext cx="8091488" cy="523745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indent="0">
              <a:buNone/>
            </a:pPr>
            <a:r>
              <a:rPr lang="en-US" sz="2400" b="1" i="1" dirty="0">
                <a:solidFill>
                  <a:schemeClr val="bg1"/>
                </a:solidFill>
              </a:rPr>
              <a:t>The supreme god of Gnostics is not the Creator God of the Old Testament. </a:t>
            </a:r>
          </a:p>
          <a:p>
            <a:pPr marL="0" indent="0">
              <a:buNone/>
            </a:pPr>
            <a:r>
              <a:rPr lang="en-US" sz="2400" dirty="0"/>
              <a:t>They view the Old Testament God as wicked or evil, equated with Satan. Adam was born as the result of relationship between Jehovah and Sophia (wisdom). Cain and Abel were not sons of Adam and Eve. </a:t>
            </a:r>
            <a:endParaRPr lang="en-US" sz="2400" b="1" i="1" dirty="0">
              <a:solidFill>
                <a:schemeClr val="bg1"/>
              </a:solidFill>
            </a:endParaRPr>
          </a:p>
          <a:p>
            <a:pPr marL="0" indent="0">
              <a:buNone/>
            </a:pPr>
            <a:r>
              <a:rPr lang="en-US" sz="2400" dirty="0"/>
              <a:t>John 1:1-3; Acts 14:15; 17:24; Hebrews 1:10; 11:3 – The one true God made the heavens, the earth, and everything in them.</a:t>
            </a:r>
          </a:p>
          <a:p>
            <a:pPr marL="0" indent="0">
              <a:buNone/>
            </a:pPr>
            <a:r>
              <a:rPr lang="en-US" sz="2400" dirty="0"/>
              <a:t>Leviticus 11:44; 1 Samuel 2:2; Psalm 99:5,9; Revelation 4:8; 15:3,4; 16:5. – God is always righteous, never wicked. </a:t>
            </a:r>
          </a:p>
          <a:p>
            <a:pPr marL="0" indent="0">
              <a:buNone/>
            </a:pPr>
            <a:r>
              <a:rPr lang="en-US" sz="2400" dirty="0"/>
              <a:t>Genesis 2:7; 4:1,2 – God created Adam from the dust. Cain and Abel were sons of Adam and Eve.</a:t>
            </a:r>
          </a:p>
        </p:txBody>
      </p:sp>
    </p:spTree>
    <p:extLst>
      <p:ext uri="{BB962C8B-B14F-4D97-AF65-F5344CB8AC3E}">
        <p14:creationId xmlns:p14="http://schemas.microsoft.com/office/powerpoint/2010/main" val="3661671162"/>
      </p:ext>
    </p:extLst>
  </p:cSld>
  <p:clrMapOvr>
    <a:masterClrMapping/>
  </p:clrMapOvr>
  <p:transition spd="slow">
    <p:zoom/>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998D0B43-7A5B-4FDD-ABFF-B3D6CB7650E9}"/>
              </a:ext>
            </a:extLst>
          </p:cNvPr>
          <p:cNvSpPr>
            <a:spLocks noGrp="1" noChangeArrowheads="1"/>
          </p:cNvSpPr>
          <p:nvPr>
            <p:ph type="title"/>
          </p:nvPr>
        </p:nvSpPr>
        <p:spPr>
          <a:xfrm>
            <a:off x="685800" y="508000"/>
            <a:ext cx="7772400" cy="558800"/>
          </a:xfrm>
          <a:ln/>
        </p:spPr>
        <p:txBody>
          <a:bodyPr/>
          <a:lstStyle/>
          <a:p>
            <a:pPr>
              <a:lnSpc>
                <a:spcPct val="83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000" dirty="0">
                <a:solidFill>
                  <a:srgbClr val="00FF00"/>
                </a:solidFill>
              </a:rPr>
              <a:t>Gnostic Doctrines - 3</a:t>
            </a:r>
          </a:p>
        </p:txBody>
      </p:sp>
      <p:sp>
        <p:nvSpPr>
          <p:cNvPr id="134147" name="Rectangle 3">
            <a:extLst>
              <a:ext uri="{FF2B5EF4-FFF2-40B4-BE49-F238E27FC236}">
                <a16:creationId xmlns:a16="http://schemas.microsoft.com/office/drawing/2014/main" id="{A696776C-3489-4F5D-BA20-A4B4E0957124}"/>
              </a:ext>
            </a:extLst>
          </p:cNvPr>
          <p:cNvSpPr>
            <a:spLocks noGrp="1" noChangeArrowheads="1"/>
          </p:cNvSpPr>
          <p:nvPr>
            <p:ph type="subTitle" idx="4294967295"/>
          </p:nvPr>
        </p:nvSpPr>
        <p:spPr bwMode="auto">
          <a:xfrm>
            <a:off x="476250" y="1219200"/>
            <a:ext cx="8091488" cy="476181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indent="0">
              <a:buNone/>
            </a:pPr>
            <a:r>
              <a:rPr lang="en-US" sz="2400" b="1" i="1" dirty="0">
                <a:solidFill>
                  <a:schemeClr val="bg1"/>
                </a:solidFill>
              </a:rPr>
              <a:t>Confusion of gender roles; God is both god and goddess, both Father and Mother. </a:t>
            </a:r>
          </a:p>
          <a:p>
            <a:pPr marL="0" indent="0">
              <a:buNone/>
            </a:pPr>
            <a:r>
              <a:rPr lang="en-US" sz="2400" dirty="0"/>
              <a:t>The Bible repeatedly calls God our “Father,” never our “mother” nor “goddess” nor by any other feminine name or term. - Matthew 6:9; Hebrews 12:9; James 3:9; 2 Corinthians 6:16-18; 1 Peter 1:17; Matthew 5:43-48; 1 John 1:3; John 14:6-11,20-31</a:t>
            </a:r>
          </a:p>
          <a:p>
            <a:pPr marL="0" indent="0">
              <a:buNone/>
            </a:pPr>
            <a:r>
              <a:rPr lang="en-US" sz="2400" b="1" i="1" dirty="0">
                <a:solidFill>
                  <a:schemeClr val="bg1"/>
                </a:solidFill>
              </a:rPr>
              <a:t>Salvation comes through secret knowledge, not Divine forgiveness.</a:t>
            </a:r>
          </a:p>
          <a:p>
            <a:pPr marL="0" indent="0">
              <a:buNone/>
            </a:pPr>
            <a:r>
              <a:rPr lang="en-US" sz="2400" dirty="0"/>
              <a:t>Matthew 26:28; 20:28; Ephesians 1:7; 1 Peter 1:18,19; 2:24; Hebrews 2:9; Revelation 1:5; 5:9; Hebrews 10:9-13; Romans 5:6-11</a:t>
            </a:r>
          </a:p>
        </p:txBody>
      </p:sp>
    </p:spTree>
    <p:extLst>
      <p:ext uri="{BB962C8B-B14F-4D97-AF65-F5344CB8AC3E}">
        <p14:creationId xmlns:p14="http://schemas.microsoft.com/office/powerpoint/2010/main" val="1252875614"/>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4147">
                                            <p:txEl>
                                              <p:pRg st="2" end="2"/>
                                            </p:txEl>
                                          </p:spTgt>
                                        </p:tgtEl>
                                        <p:attrNameLst>
                                          <p:attrName>style.visibility</p:attrName>
                                        </p:attrNameLst>
                                      </p:cBhvr>
                                      <p:to>
                                        <p:strVal val="visible"/>
                                      </p:to>
                                    </p:set>
                                    <p:animEffect transition="in" filter="fade">
                                      <p:cBhvr>
                                        <p:cTn id="7" dur="1000"/>
                                        <p:tgtEl>
                                          <p:spTgt spid="134147">
                                            <p:txEl>
                                              <p:pRg st="2" end="2"/>
                                            </p:txEl>
                                          </p:spTgt>
                                        </p:tgtEl>
                                      </p:cBhvr>
                                    </p:animEffect>
                                    <p:anim calcmode="lin" valueType="num">
                                      <p:cBhvr>
                                        <p:cTn id="8" dur="1000" fill="hold"/>
                                        <p:tgtEl>
                                          <p:spTgt spid="13414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34147">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4147">
                                            <p:txEl>
                                              <p:pRg st="3" end="3"/>
                                            </p:txEl>
                                          </p:spTgt>
                                        </p:tgtEl>
                                        <p:attrNameLst>
                                          <p:attrName>style.visibility</p:attrName>
                                        </p:attrNameLst>
                                      </p:cBhvr>
                                      <p:to>
                                        <p:strVal val="visible"/>
                                      </p:to>
                                    </p:set>
                                    <p:animEffect transition="in" filter="fade">
                                      <p:cBhvr>
                                        <p:cTn id="12" dur="1000"/>
                                        <p:tgtEl>
                                          <p:spTgt spid="134147">
                                            <p:txEl>
                                              <p:pRg st="3" end="3"/>
                                            </p:txEl>
                                          </p:spTgt>
                                        </p:tgtEl>
                                      </p:cBhvr>
                                    </p:animEffect>
                                    <p:anim calcmode="lin" valueType="num">
                                      <p:cBhvr>
                                        <p:cTn id="13" dur="1000" fill="hold"/>
                                        <p:tgtEl>
                                          <p:spTgt spid="134147">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13414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998D0B43-7A5B-4FDD-ABFF-B3D6CB7650E9}"/>
              </a:ext>
            </a:extLst>
          </p:cNvPr>
          <p:cNvSpPr>
            <a:spLocks noGrp="1" noChangeArrowheads="1"/>
          </p:cNvSpPr>
          <p:nvPr>
            <p:ph type="title"/>
          </p:nvPr>
        </p:nvSpPr>
        <p:spPr>
          <a:xfrm>
            <a:off x="685800" y="508000"/>
            <a:ext cx="7772400" cy="558800"/>
          </a:xfrm>
          <a:ln/>
        </p:spPr>
        <p:txBody>
          <a:bodyPr/>
          <a:lstStyle/>
          <a:p>
            <a:pPr>
              <a:lnSpc>
                <a:spcPct val="83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000" dirty="0">
                <a:solidFill>
                  <a:srgbClr val="00FF00"/>
                </a:solidFill>
              </a:rPr>
              <a:t>Gnostic Doctrines - 4</a:t>
            </a:r>
          </a:p>
        </p:txBody>
      </p:sp>
      <p:sp>
        <p:nvSpPr>
          <p:cNvPr id="134147" name="Rectangle 3">
            <a:extLst>
              <a:ext uri="{FF2B5EF4-FFF2-40B4-BE49-F238E27FC236}">
                <a16:creationId xmlns:a16="http://schemas.microsoft.com/office/drawing/2014/main" id="{A696776C-3489-4F5D-BA20-A4B4E0957124}"/>
              </a:ext>
            </a:extLst>
          </p:cNvPr>
          <p:cNvSpPr>
            <a:spLocks noGrp="1" noChangeArrowheads="1"/>
          </p:cNvSpPr>
          <p:nvPr>
            <p:ph type="subTitle" idx="4294967295"/>
          </p:nvPr>
        </p:nvSpPr>
        <p:spPr bwMode="auto">
          <a:xfrm>
            <a:off x="476250" y="1219200"/>
            <a:ext cx="8091488" cy="4593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indent="0">
              <a:buNone/>
            </a:pPr>
            <a:r>
              <a:rPr lang="en-US" sz="2400" b="1" i="1" dirty="0">
                <a:solidFill>
                  <a:schemeClr val="bg1"/>
                </a:solidFill>
              </a:rPr>
              <a:t>Reincarnation</a:t>
            </a:r>
          </a:p>
          <a:p>
            <a:pPr marL="0" indent="0">
              <a:buNone/>
            </a:pPr>
            <a:r>
              <a:rPr lang="en-US" sz="2400" dirty="0"/>
              <a:t>Hebrews 9:27; Ecclesiastes 12:7 – The Bible teaches humans have only one</a:t>
            </a:r>
            <a:r>
              <a:rPr lang="en-US" sz="2400" i="1" dirty="0"/>
              <a:t> </a:t>
            </a:r>
            <a:r>
              <a:rPr lang="en-US" sz="2400" dirty="0"/>
              <a:t>earthly life and death.</a:t>
            </a:r>
          </a:p>
          <a:p>
            <a:pPr marL="0" indent="0">
              <a:buNone/>
            </a:pPr>
            <a:r>
              <a:rPr lang="en-US" sz="2400" dirty="0"/>
              <a:t>Hebrews 9:27 – It is appointed unto man </a:t>
            </a:r>
            <a:r>
              <a:rPr lang="en-US" sz="2400" b="1" i="1" dirty="0"/>
              <a:t>once </a:t>
            </a:r>
            <a:r>
              <a:rPr lang="en-US" sz="2400" dirty="0"/>
              <a:t>to die.</a:t>
            </a:r>
          </a:p>
          <a:p>
            <a:pPr marL="0" indent="0">
              <a:buNone/>
            </a:pPr>
            <a:r>
              <a:rPr lang="en-US" sz="2400" dirty="0"/>
              <a:t>Ecclesiastes 12:7 – At death, the body returns to dust and the spirit returns to God who gave it </a:t>
            </a:r>
          </a:p>
          <a:p>
            <a:pPr marL="0" indent="0">
              <a:buNone/>
            </a:pPr>
            <a:r>
              <a:rPr lang="en-US" sz="2400" dirty="0"/>
              <a:t>John 5:28,29 – All in the tombs will come forth to the resurrection of life or damnation. </a:t>
            </a:r>
          </a:p>
          <a:p>
            <a:pPr marL="0" indent="0">
              <a:buNone/>
            </a:pPr>
            <a:r>
              <a:rPr lang="en-US" sz="2400" dirty="0"/>
              <a:t>Hebrews 9:27; 2 Corinthians 5:10; Acts 17:30,31 – Just as man is appointed once to die, so he is appointed after that to face judgment. </a:t>
            </a:r>
          </a:p>
        </p:txBody>
      </p:sp>
    </p:spTree>
    <p:extLst>
      <p:ext uri="{BB962C8B-B14F-4D97-AF65-F5344CB8AC3E}">
        <p14:creationId xmlns:p14="http://schemas.microsoft.com/office/powerpoint/2010/main" val="1187878424"/>
      </p:ext>
    </p:extLst>
  </p:cSld>
  <p:clrMapOvr>
    <a:masterClrMapping/>
  </p:clrMapOvr>
  <p:transition spd="slow">
    <p:zoom/>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E5CCA813-F737-431F-AF00-B1847CAA6EC4}"/>
              </a:ext>
            </a:extLst>
          </p:cNvPr>
          <p:cNvSpPr>
            <a:spLocks noGrp="1" noChangeArrowheads="1"/>
          </p:cNvSpPr>
          <p:nvPr>
            <p:ph type="title"/>
          </p:nvPr>
        </p:nvSpPr>
        <p:spPr>
          <a:xfrm>
            <a:off x="685800" y="508000"/>
            <a:ext cx="7772400" cy="558800"/>
          </a:xfrm>
          <a:ln/>
        </p:spPr>
        <p:txBody>
          <a:bodyPr/>
          <a:lstStyle/>
          <a:p>
            <a:pPr>
              <a:lnSpc>
                <a:spcPct val="83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000" dirty="0">
                <a:solidFill>
                  <a:srgbClr val="00FF00"/>
                </a:solidFill>
                <a:ea typeface="Tahoma" panose="020B0604030504040204" pitchFamily="34" charset="0"/>
                <a:cs typeface="Tahoma" panose="020B0604030504040204" pitchFamily="34" charset="0"/>
              </a:rPr>
              <a:t>Preservation of Scripture</a:t>
            </a:r>
          </a:p>
        </p:txBody>
      </p:sp>
      <p:sp>
        <p:nvSpPr>
          <p:cNvPr id="97283" name="Rectangle 3">
            <a:extLst>
              <a:ext uri="{FF2B5EF4-FFF2-40B4-BE49-F238E27FC236}">
                <a16:creationId xmlns:a16="http://schemas.microsoft.com/office/drawing/2014/main" id="{2B47167F-7331-4F6F-B152-60842BE8158B}"/>
              </a:ext>
            </a:extLst>
          </p:cNvPr>
          <p:cNvSpPr>
            <a:spLocks noGrp="1" noChangeArrowheads="1"/>
          </p:cNvSpPr>
          <p:nvPr>
            <p:ph type="subTitle" idx="4294967295"/>
          </p:nvPr>
        </p:nvSpPr>
        <p:spPr bwMode="auto">
          <a:xfrm>
            <a:off x="476250" y="1219200"/>
            <a:ext cx="8091488" cy="420454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indent="0" algn="ctr">
              <a:buNone/>
            </a:pPr>
            <a:r>
              <a:rPr lang="en-US" altLang="en-US" sz="2800" b="1" i="1" dirty="0">
                <a:solidFill>
                  <a:srgbClr val="66FFFF"/>
                </a:solidFill>
                <a:ea typeface="Tahoma" panose="020B0604030504040204" pitchFamily="34" charset="0"/>
                <a:cs typeface="Tahoma" panose="020B0604030504040204" pitchFamily="34" charset="0"/>
              </a:rPr>
              <a:t>God Promised to Preserve His Word</a:t>
            </a:r>
            <a:endParaRPr lang="en-GB" altLang="en-US" sz="2800" dirty="0">
              <a:solidFill>
                <a:srgbClr val="00FF00"/>
              </a:solidFill>
              <a:ea typeface="Tahoma" panose="020B0604030504040204" pitchFamily="34" charset="0"/>
              <a:cs typeface="Tahoma" panose="020B0604030504040204" pitchFamily="34" charset="0"/>
            </a:endParaRPr>
          </a:p>
          <a:p>
            <a:r>
              <a:rPr lang="en-US" sz="2400" dirty="0"/>
              <a:t>Isaiah 30:8 – God’s words were written in a book for the time to come for ever and ever. </a:t>
            </a:r>
          </a:p>
          <a:p>
            <a:r>
              <a:rPr lang="en-US" sz="2400" dirty="0"/>
              <a:t>Isaiah 40:8; 1 Peter 1:22-25 – The gospel will live, abide, and endure forever, not like grass that springs forth then dies. </a:t>
            </a:r>
          </a:p>
          <a:p>
            <a:r>
              <a:rPr lang="en-US" sz="2400" dirty="0"/>
              <a:t>2 Peter 1:15 – Peter wrote so that, after he died, people would be able to remember these teachings “always.” </a:t>
            </a:r>
          </a:p>
          <a:p>
            <a:r>
              <a:rPr lang="en-US" sz="2400" dirty="0"/>
              <a:t>2 John 2 – The truth will be with us forever. </a:t>
            </a:r>
          </a:p>
          <a:p>
            <a:pPr marL="0" indent="0" algn="ctr" eaLnBrk="1">
              <a:lnSpc>
                <a:spcPct val="91000"/>
              </a:lnSpc>
              <a:spcBef>
                <a:spcPts val="288"/>
              </a:spcBef>
              <a:spcAft>
                <a:spcPts val="288"/>
              </a:spcAft>
              <a:buSzTx/>
              <a:buFont typeface="Wingdings" panose="05000000000000000000" pitchFamily="2" charset="2"/>
              <a:buNone/>
              <a:tabLst>
                <a:tab pos="804863" algn="l"/>
                <a:tab pos="815975" algn="l"/>
                <a:tab pos="1223963" algn="l"/>
                <a:tab pos="1611313" algn="l"/>
                <a:tab pos="1631950" algn="l"/>
                <a:tab pos="2039938" algn="l"/>
                <a:tab pos="2417763" algn="l"/>
                <a:tab pos="2447925" algn="l"/>
                <a:tab pos="2857500" algn="l"/>
                <a:tab pos="3265488" algn="l"/>
                <a:tab pos="3673475" algn="l"/>
                <a:tab pos="4081463" algn="l"/>
                <a:tab pos="5724525" algn="ctr"/>
                <a:tab pos="5791200" algn="l"/>
                <a:tab pos="6515100" algn="l"/>
                <a:tab pos="7239000" algn="l"/>
                <a:tab pos="7962900" algn="l"/>
              </a:tabLst>
            </a:pPr>
            <a:endParaRPr lang="en-US" altLang="en-US" sz="2400" dirty="0">
              <a:latin typeface="Tahoma" panose="020B0604030504040204" pitchFamily="34" charset="0"/>
              <a:cs typeface="Tahoma" panose="020B0604030504040204" pitchFamily="34" charset="0"/>
            </a:endParaRPr>
          </a:p>
        </p:txBody>
      </p:sp>
    </p:spTree>
  </p:cSld>
  <p:clrMapOvr>
    <a:masterClrMapping/>
  </p:clrMapOvr>
  <p:transition spd="slow">
    <p:zoom/>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5A539D24-5C48-485A-8C71-CE3378562139}"/>
              </a:ext>
            </a:extLst>
          </p:cNvPr>
          <p:cNvSpPr>
            <a:spLocks noGrp="1" noChangeArrowheads="1"/>
          </p:cNvSpPr>
          <p:nvPr>
            <p:ph type="title"/>
          </p:nvPr>
        </p:nvSpPr>
        <p:spPr>
          <a:xfrm>
            <a:off x="685800" y="508000"/>
            <a:ext cx="7772400" cy="558800"/>
          </a:xfrm>
          <a:ln/>
        </p:spPr>
        <p:txBody>
          <a:bodyPr/>
          <a:lstStyle/>
          <a:p>
            <a:pPr>
              <a:lnSpc>
                <a:spcPct val="83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000" dirty="0">
                <a:solidFill>
                  <a:srgbClr val="00FF00"/>
                </a:solidFill>
              </a:rPr>
              <a:t>Preservation of Scripture</a:t>
            </a:r>
          </a:p>
        </p:txBody>
      </p:sp>
      <p:sp>
        <p:nvSpPr>
          <p:cNvPr id="99331" name="Rectangle 3">
            <a:extLst>
              <a:ext uri="{FF2B5EF4-FFF2-40B4-BE49-F238E27FC236}">
                <a16:creationId xmlns:a16="http://schemas.microsoft.com/office/drawing/2014/main" id="{C92416DF-FCCC-42FD-9924-576EE8D9D576}"/>
              </a:ext>
            </a:extLst>
          </p:cNvPr>
          <p:cNvSpPr>
            <a:spLocks noGrp="1" noChangeArrowheads="1"/>
          </p:cNvSpPr>
          <p:nvPr>
            <p:ph type="subTitle" idx="4294967295"/>
          </p:nvPr>
        </p:nvSpPr>
        <p:spPr bwMode="auto">
          <a:xfrm>
            <a:off x="476250" y="1066800"/>
            <a:ext cx="8091488" cy="553997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274320" indent="-274320">
              <a:lnSpc>
                <a:spcPct val="100000"/>
              </a:lnSpc>
              <a:spcBef>
                <a:spcPts val="0"/>
              </a:spcBef>
              <a:buNone/>
            </a:pPr>
            <a:r>
              <a:rPr lang="en-US" sz="2400" dirty="0"/>
              <a:t>Oldest books written by Moses about 1400 BC</a:t>
            </a:r>
          </a:p>
          <a:p>
            <a:pPr marL="274320" indent="-274320">
              <a:lnSpc>
                <a:spcPct val="100000"/>
              </a:lnSpc>
              <a:spcBef>
                <a:spcPts val="0"/>
              </a:spcBef>
              <a:buNone/>
            </a:pPr>
            <a:r>
              <a:rPr lang="en-US" sz="2400" dirty="0"/>
              <a:t>Joshua 23:2,6 – </a:t>
            </a:r>
            <a:r>
              <a:rPr lang="en-US" sz="2400" dirty="0">
                <a:solidFill>
                  <a:srgbClr val="FFFF00"/>
                </a:solidFill>
              </a:rPr>
              <a:t>(60 years</a:t>
            </a:r>
            <a:r>
              <a:rPr lang="en-US" sz="2400" dirty="0"/>
              <a:t>) Israel to obey Moses’ writings</a:t>
            </a:r>
          </a:p>
          <a:p>
            <a:pPr marL="274320" indent="-274320">
              <a:lnSpc>
                <a:spcPct val="100000"/>
              </a:lnSpc>
              <a:spcBef>
                <a:spcPts val="0"/>
              </a:spcBef>
              <a:buNone/>
            </a:pPr>
            <a:r>
              <a:rPr lang="en-US" sz="2400" dirty="0"/>
              <a:t>1 Kings 2:3 – (</a:t>
            </a:r>
            <a:r>
              <a:rPr lang="en-US" sz="2400" dirty="0">
                <a:solidFill>
                  <a:srgbClr val="FFFF00"/>
                </a:solidFill>
              </a:rPr>
              <a:t>400 years</a:t>
            </a:r>
            <a:r>
              <a:rPr lang="en-US" sz="2400" dirty="0"/>
              <a:t>) Solomon to keep Moses’ law</a:t>
            </a:r>
          </a:p>
          <a:p>
            <a:pPr marL="274320" indent="-274320">
              <a:lnSpc>
                <a:spcPct val="100000"/>
              </a:lnSpc>
              <a:spcBef>
                <a:spcPts val="0"/>
              </a:spcBef>
              <a:buNone/>
            </a:pPr>
            <a:r>
              <a:rPr lang="en-US" sz="2400" dirty="0"/>
              <a:t>2 Chronicles 34:14-19,29-31 – (</a:t>
            </a:r>
            <a:r>
              <a:rPr lang="en-US" sz="2400" dirty="0">
                <a:solidFill>
                  <a:srgbClr val="FFFF00"/>
                </a:solidFill>
              </a:rPr>
              <a:t>800 years</a:t>
            </a:r>
            <a:r>
              <a:rPr lang="en-US" sz="2400" dirty="0"/>
              <a:t>) Josiah restored the worship of God by obeying written commands </a:t>
            </a:r>
          </a:p>
          <a:p>
            <a:pPr marL="274320" indent="-274320">
              <a:lnSpc>
                <a:spcPct val="100000"/>
              </a:lnSpc>
              <a:spcBef>
                <a:spcPts val="0"/>
              </a:spcBef>
              <a:buNone/>
            </a:pPr>
            <a:r>
              <a:rPr lang="en-US" sz="2400" dirty="0"/>
              <a:t>Nehemiah 8:1-3,8 – (</a:t>
            </a:r>
            <a:r>
              <a:rPr lang="en-US" sz="2400" dirty="0">
                <a:solidFill>
                  <a:srgbClr val="FFFF00"/>
                </a:solidFill>
              </a:rPr>
              <a:t>900 years</a:t>
            </a:r>
            <a:r>
              <a:rPr lang="en-US" sz="2400" dirty="0"/>
              <a:t>) Service again restored</a:t>
            </a:r>
          </a:p>
          <a:p>
            <a:pPr marL="274320" indent="-274320">
              <a:lnSpc>
                <a:spcPct val="100000"/>
              </a:lnSpc>
              <a:spcBef>
                <a:spcPts val="0"/>
              </a:spcBef>
              <a:buNone/>
            </a:pPr>
            <a:r>
              <a:rPr lang="en-US" sz="2400" dirty="0"/>
              <a:t>Matthew 15:1-9 – Jesus quoted laws as command of God</a:t>
            </a:r>
          </a:p>
          <a:p>
            <a:pPr marL="274320" indent="-274320">
              <a:lnSpc>
                <a:spcPct val="100000"/>
              </a:lnSpc>
              <a:spcBef>
                <a:spcPts val="0"/>
              </a:spcBef>
              <a:buNone/>
            </a:pPr>
            <a:r>
              <a:rPr lang="en-US" sz="2400" dirty="0"/>
              <a:t>Luke 24:27,44-46; John 5:39,45-47 – (</a:t>
            </a:r>
            <a:r>
              <a:rPr lang="en-US" sz="2400" dirty="0">
                <a:solidFill>
                  <a:srgbClr val="FFFF00"/>
                </a:solidFill>
              </a:rPr>
              <a:t>1400 years</a:t>
            </a:r>
            <a:r>
              <a:rPr lang="en-US" sz="2400" dirty="0"/>
              <a:t>) Jesus claimed He fulfilled Moses, the prophets, and psalms. </a:t>
            </a:r>
          </a:p>
          <a:p>
            <a:pPr marL="274320" indent="-274320">
              <a:lnSpc>
                <a:spcPct val="100000"/>
              </a:lnSpc>
              <a:spcBef>
                <a:spcPts val="0"/>
              </a:spcBef>
              <a:buNone/>
            </a:pPr>
            <a:r>
              <a:rPr lang="en-US" sz="2400" dirty="0"/>
              <a:t>Matthew 22:29-33 – Jesus rebuked people for not knowing the Scriptures. proved resurrection by a verb tense</a:t>
            </a:r>
          </a:p>
          <a:p>
            <a:pPr marL="274320" indent="-274320">
              <a:lnSpc>
                <a:spcPct val="100000"/>
              </a:lnSpc>
              <a:spcBef>
                <a:spcPts val="0"/>
              </a:spcBef>
              <a:buNone/>
            </a:pPr>
            <a:r>
              <a:rPr lang="en-US" sz="2400" dirty="0"/>
              <a:t>Acts 17:11 – Bereans searched the Scriptures to know truth </a:t>
            </a:r>
          </a:p>
          <a:p>
            <a:pPr marL="274320" indent="-274320">
              <a:lnSpc>
                <a:spcPct val="100000"/>
              </a:lnSpc>
              <a:spcBef>
                <a:spcPts val="0"/>
              </a:spcBef>
              <a:buNone/>
            </a:pPr>
            <a:r>
              <a:rPr lang="en-US" sz="2400" dirty="0"/>
              <a:t>The </a:t>
            </a:r>
            <a:r>
              <a:rPr lang="en-US" sz="2400" b="1" i="1" dirty="0"/>
              <a:t>Dead Sea scrolls</a:t>
            </a:r>
            <a:r>
              <a:rPr lang="en-US" sz="2400" dirty="0"/>
              <a:t> (</a:t>
            </a:r>
            <a:r>
              <a:rPr lang="en-US" sz="2400" dirty="0">
                <a:solidFill>
                  <a:srgbClr val="FFFF00"/>
                </a:solidFill>
              </a:rPr>
              <a:t>1947</a:t>
            </a:r>
            <a:r>
              <a:rPr lang="en-US" sz="2400" dirty="0"/>
              <a:t>) - No change in Old Testament</a:t>
            </a:r>
          </a:p>
          <a:p>
            <a:pPr marL="274320" indent="-274320">
              <a:lnSpc>
                <a:spcPct val="100000"/>
              </a:lnSpc>
              <a:spcBef>
                <a:spcPts val="0"/>
              </a:spcBef>
              <a:buNone/>
            </a:pPr>
            <a:r>
              <a:rPr lang="en-US" sz="2400" dirty="0"/>
              <a:t>Confirmed by thousands of New Testament manuscripts and translations</a:t>
            </a:r>
          </a:p>
        </p:txBody>
      </p:sp>
    </p:spTree>
  </p:cSld>
  <p:clrMapOvr>
    <a:masterClrMapping/>
  </p:clrMapOvr>
  <p:transition spd="slow">
    <p:zoom/>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B75BB969-FCD5-4E7B-8939-1004C9FF4628}"/>
              </a:ext>
            </a:extLst>
          </p:cNvPr>
          <p:cNvSpPr>
            <a:spLocks noGrp="1" noChangeArrowheads="1"/>
          </p:cNvSpPr>
          <p:nvPr>
            <p:ph type="title"/>
          </p:nvPr>
        </p:nvSpPr>
        <p:spPr>
          <a:xfrm>
            <a:off x="685800" y="508000"/>
            <a:ext cx="7772400" cy="558800"/>
          </a:xfrm>
          <a:ln/>
        </p:spPr>
        <p:txBody>
          <a:bodyPr/>
          <a:lstStyle/>
          <a:p>
            <a:pPr>
              <a:lnSpc>
                <a:spcPct val="83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000" dirty="0">
                <a:solidFill>
                  <a:srgbClr val="00FF00"/>
                </a:solidFill>
              </a:rPr>
              <a:t>Determining the Canon of Scripture</a:t>
            </a:r>
          </a:p>
        </p:txBody>
      </p:sp>
      <p:sp>
        <p:nvSpPr>
          <p:cNvPr id="109571" name="Rectangle 3">
            <a:extLst>
              <a:ext uri="{FF2B5EF4-FFF2-40B4-BE49-F238E27FC236}">
                <a16:creationId xmlns:a16="http://schemas.microsoft.com/office/drawing/2014/main" id="{B9D75D8D-6BFC-4402-9BE8-1FB4C4F37E97}"/>
              </a:ext>
            </a:extLst>
          </p:cNvPr>
          <p:cNvSpPr>
            <a:spLocks noGrp="1" noChangeArrowheads="1"/>
          </p:cNvSpPr>
          <p:nvPr>
            <p:ph type="subTitle" idx="4294967295"/>
          </p:nvPr>
        </p:nvSpPr>
        <p:spPr bwMode="auto">
          <a:xfrm>
            <a:off x="476250" y="1219200"/>
            <a:ext cx="8091488" cy="478028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indent="0" algn="ctr" eaLnBrk="1">
              <a:lnSpc>
                <a:spcPct val="100000"/>
              </a:lnSpc>
              <a:spcBef>
                <a:spcPts val="300"/>
              </a:spcBef>
              <a:spcAft>
                <a:spcPts val="300"/>
              </a:spcAft>
              <a:buSzTx/>
              <a:buNone/>
              <a:tabLst>
                <a:tab pos="804863" algn="l"/>
                <a:tab pos="815975" algn="l"/>
                <a:tab pos="1223963" algn="l"/>
                <a:tab pos="1611313" algn="l"/>
                <a:tab pos="1631950" algn="l"/>
                <a:tab pos="2039938" algn="l"/>
                <a:tab pos="2417763" algn="l"/>
                <a:tab pos="2447925" algn="l"/>
                <a:tab pos="2857500" algn="l"/>
                <a:tab pos="3265488" algn="l"/>
                <a:tab pos="3673475" algn="l"/>
                <a:tab pos="4081463" algn="l"/>
                <a:tab pos="5724525" algn="ctr"/>
                <a:tab pos="5791200" algn="l"/>
                <a:tab pos="6515100" algn="l"/>
                <a:tab pos="7239000" algn="l"/>
                <a:tab pos="7962900" algn="l"/>
              </a:tabLst>
            </a:pPr>
            <a:r>
              <a:rPr lang="en-US" altLang="en-US" sz="2400" dirty="0">
                <a:latin typeface="Comic Sans MS" panose="030F0702030302020204" pitchFamily="66" charset="0"/>
                <a:cs typeface="Times New Roman" panose="02020603050405020304" pitchFamily="18" charset="0"/>
              </a:rPr>
              <a:t>2 Timothy 3:16,17; 2 Peter 1:20,21 </a:t>
            </a:r>
          </a:p>
          <a:p>
            <a:pPr marL="0" indent="0" algn="ctr" eaLnBrk="1">
              <a:lnSpc>
                <a:spcPct val="100000"/>
              </a:lnSpc>
              <a:spcBef>
                <a:spcPts val="300"/>
              </a:spcBef>
              <a:spcAft>
                <a:spcPts val="300"/>
              </a:spcAft>
              <a:buSzTx/>
              <a:buNone/>
              <a:tabLst>
                <a:tab pos="804863" algn="l"/>
                <a:tab pos="815975" algn="l"/>
                <a:tab pos="1223963" algn="l"/>
                <a:tab pos="1611313" algn="l"/>
                <a:tab pos="1631950" algn="l"/>
                <a:tab pos="2039938" algn="l"/>
                <a:tab pos="2417763" algn="l"/>
                <a:tab pos="2447925" algn="l"/>
                <a:tab pos="2857500" algn="l"/>
                <a:tab pos="3265488" algn="l"/>
                <a:tab pos="3673475" algn="l"/>
                <a:tab pos="4081463" algn="l"/>
                <a:tab pos="5724525" algn="ctr"/>
                <a:tab pos="5791200" algn="l"/>
                <a:tab pos="6515100" algn="l"/>
                <a:tab pos="7239000" algn="l"/>
                <a:tab pos="7962900" algn="l"/>
              </a:tabLst>
            </a:pPr>
            <a:r>
              <a:rPr lang="en-US" altLang="en-US" sz="2400" b="1" dirty="0">
                <a:solidFill>
                  <a:srgbClr val="FFFF00"/>
                </a:solidFill>
                <a:latin typeface="Trebuchet MS" panose="020B0603020202020204" pitchFamily="34" charset="0"/>
                <a:cs typeface="Tahoma" panose="020B0604030504040204" pitchFamily="34" charset="0"/>
              </a:rPr>
              <a:t>1) Written by an apostle or an associate of an apostle?</a:t>
            </a:r>
            <a:br>
              <a:rPr lang="en-US" altLang="en-US" sz="2400" b="1" dirty="0">
                <a:solidFill>
                  <a:srgbClr val="FFFF00"/>
                </a:solidFill>
                <a:latin typeface="Trebuchet MS" panose="020B0603020202020204" pitchFamily="34" charset="0"/>
                <a:cs typeface="Tahoma" panose="020B0604030504040204" pitchFamily="34" charset="0"/>
              </a:rPr>
            </a:br>
            <a:r>
              <a:rPr lang="en-US" altLang="en-US" sz="2400" i="1" dirty="0">
                <a:latin typeface="Trebuchet MS" panose="020B0603020202020204" pitchFamily="34" charset="0"/>
                <a:cs typeface="Times New Roman" panose="02020603050405020304" pitchFamily="18" charset="0"/>
              </a:rPr>
              <a:t>Apostles inspired: </a:t>
            </a:r>
            <a:r>
              <a:rPr lang="en-US" altLang="en-US" sz="2400" dirty="0">
                <a:latin typeface="Comic Sans MS" panose="030F0702030302020204" pitchFamily="66" charset="0"/>
                <a:cs typeface="Times New Roman" panose="02020603050405020304" pitchFamily="18" charset="0"/>
              </a:rPr>
              <a:t>John 16:13; 14:26; Matthew 10:19,20 Gifts conferred by</a:t>
            </a:r>
            <a:r>
              <a:rPr lang="en-US" altLang="en-US" sz="2400" i="1" dirty="0">
                <a:latin typeface="Trebuchet MS" panose="020B0603020202020204" pitchFamily="34" charset="0"/>
                <a:cs typeface="Times New Roman" panose="02020603050405020304" pitchFamily="18" charset="0"/>
              </a:rPr>
              <a:t> apostles’ hands: </a:t>
            </a:r>
            <a:r>
              <a:rPr lang="en-US" altLang="en-US" sz="2400" dirty="0">
                <a:latin typeface="Comic Sans MS" panose="030F0702030302020204" pitchFamily="66" charset="0"/>
                <a:cs typeface="Times New Roman" panose="02020603050405020304" pitchFamily="18" charset="0"/>
              </a:rPr>
              <a:t>Acts 8:14-21; 19:1-7</a:t>
            </a:r>
            <a:br>
              <a:rPr lang="en-US" altLang="en-US" sz="2400" dirty="0">
                <a:latin typeface="Comic Sans MS" panose="030F0702030302020204" pitchFamily="66" charset="0"/>
                <a:cs typeface="Times New Roman" panose="02020603050405020304" pitchFamily="18" charset="0"/>
              </a:rPr>
            </a:br>
            <a:r>
              <a:rPr lang="en-US" sz="2400" i="1" dirty="0"/>
              <a:t>Confirmed by miracles: </a:t>
            </a:r>
            <a:r>
              <a:rPr lang="en-US" sz="2400" dirty="0">
                <a:latin typeface="Comic Sans MS" panose="030F0702030302020204" pitchFamily="66" charset="0"/>
              </a:rPr>
              <a:t>Acts 14:3; Hebrews 2:3,4</a:t>
            </a:r>
            <a:endParaRPr lang="en-US" altLang="en-US" sz="2400" dirty="0">
              <a:latin typeface="Comic Sans MS" panose="030F0702030302020204" pitchFamily="66" charset="0"/>
              <a:cs typeface="Times New Roman" panose="02020603050405020304" pitchFamily="18" charset="0"/>
            </a:endParaRPr>
          </a:p>
          <a:p>
            <a:pPr marL="0" indent="0" algn="ctr">
              <a:buNone/>
            </a:pPr>
            <a:r>
              <a:rPr lang="en-US" altLang="en-US" sz="2400" b="1" dirty="0">
                <a:solidFill>
                  <a:srgbClr val="FFFF00"/>
                </a:solidFill>
                <a:latin typeface="Trebuchet MS" panose="020B0603020202020204" pitchFamily="34" charset="0"/>
                <a:cs typeface="Tahoma" panose="020B0604030504040204" pitchFamily="34" charset="0"/>
              </a:rPr>
              <a:t>2) Written within a lifetime of Jesus’ death?</a:t>
            </a:r>
            <a:br>
              <a:rPr lang="en-US" altLang="en-US" sz="2400" b="1" dirty="0">
                <a:solidFill>
                  <a:srgbClr val="FFFF00"/>
                </a:solidFill>
                <a:latin typeface="Trebuchet MS" panose="020B0603020202020204" pitchFamily="34" charset="0"/>
                <a:cs typeface="Tahoma" panose="020B0604030504040204" pitchFamily="34" charset="0"/>
              </a:rPr>
            </a:br>
            <a:r>
              <a:rPr lang="en-US" altLang="en-US" sz="2400" i="1" dirty="0">
                <a:latin typeface="Trebuchet MS" panose="020B0603020202020204" pitchFamily="34" charset="0"/>
                <a:cs typeface="Times New Roman" panose="02020603050405020304" pitchFamily="18" charset="0"/>
              </a:rPr>
              <a:t>All New Testament books were written by eyewitnesses of Jesus or people closely associated with eyewitnesses</a:t>
            </a:r>
            <a:r>
              <a:rPr lang="en-US" altLang="en-US" sz="2400" dirty="0">
                <a:latin typeface="Trebuchet MS" panose="020B0603020202020204" pitchFamily="34" charset="0"/>
                <a:cs typeface="Times New Roman" panose="02020603050405020304" pitchFamily="18" charset="0"/>
              </a:rPr>
              <a:t>. </a:t>
            </a:r>
            <a:r>
              <a:rPr lang="en-US" sz="2400" dirty="0">
                <a:latin typeface="Comic Sans MS" panose="030F0702030302020204" pitchFamily="66" charset="0"/>
              </a:rPr>
              <a:t>Acts 1:1-3,8 ;2 Peter 1:16-18 </a:t>
            </a:r>
            <a:endParaRPr lang="en-US" altLang="en-US" sz="2400" dirty="0">
              <a:latin typeface="Comic Sans MS" panose="030F0702030302020204" pitchFamily="66" charset="0"/>
              <a:cs typeface="Times New Roman" panose="02020603050405020304" pitchFamily="18" charset="0"/>
            </a:endParaRPr>
          </a:p>
          <a:p>
            <a:pPr marL="0" indent="0" algn="ctr" eaLnBrk="1">
              <a:lnSpc>
                <a:spcPct val="100000"/>
              </a:lnSpc>
              <a:spcBef>
                <a:spcPts val="300"/>
              </a:spcBef>
              <a:spcAft>
                <a:spcPts val="300"/>
              </a:spcAft>
              <a:buSzTx/>
              <a:buNone/>
              <a:tabLst>
                <a:tab pos="804863" algn="l"/>
                <a:tab pos="815975" algn="l"/>
                <a:tab pos="1223963" algn="l"/>
                <a:tab pos="1611313" algn="l"/>
                <a:tab pos="1631950" algn="l"/>
                <a:tab pos="2039938" algn="l"/>
                <a:tab pos="2417763" algn="l"/>
                <a:tab pos="2447925" algn="l"/>
                <a:tab pos="2857500" algn="l"/>
                <a:tab pos="3265488" algn="l"/>
                <a:tab pos="3673475" algn="l"/>
                <a:tab pos="4081463" algn="l"/>
                <a:tab pos="5724525" algn="ctr"/>
                <a:tab pos="5791200" algn="l"/>
                <a:tab pos="6515100" algn="l"/>
                <a:tab pos="7239000" algn="l"/>
                <a:tab pos="7962900" algn="l"/>
              </a:tabLst>
            </a:pPr>
            <a:r>
              <a:rPr lang="en-US" altLang="en-US" sz="2400" b="1" dirty="0">
                <a:solidFill>
                  <a:srgbClr val="FFFF00"/>
                </a:solidFill>
                <a:latin typeface="Trebuchet MS" panose="020B0603020202020204" pitchFamily="34" charset="0"/>
                <a:cs typeface="Tahoma" panose="020B0604030504040204" pitchFamily="34" charset="0"/>
              </a:rPr>
              <a:t>3) Teaching agrees with other inspired books?</a:t>
            </a:r>
            <a:br>
              <a:rPr lang="en-US" altLang="en-US" sz="2400" b="1" dirty="0">
                <a:solidFill>
                  <a:srgbClr val="FFFF00"/>
                </a:solidFill>
                <a:latin typeface="Trebuchet MS" panose="020B0603020202020204" pitchFamily="34" charset="0"/>
                <a:cs typeface="Tahoma" panose="020B0604030504040204" pitchFamily="34" charset="0"/>
              </a:rPr>
            </a:br>
            <a:r>
              <a:rPr lang="en-US" altLang="en-US" sz="2400" dirty="0">
                <a:latin typeface="Comic Sans MS" panose="030F0702030302020204" pitchFamily="66" charset="0"/>
                <a:cs typeface="Times New Roman" panose="02020603050405020304" pitchFamily="18" charset="0"/>
              </a:rPr>
              <a:t>Galatians 1:8,9; 2 John 9-11; 1 John 4:1,6; 1 Timothy 1:3</a:t>
            </a:r>
            <a:r>
              <a:rPr lang="en-US" altLang="en-US" sz="2400" dirty="0">
                <a:latin typeface="Trebuchet MS" panose="020B0603020202020204" pitchFamily="34" charset="0"/>
                <a:cs typeface="Times New Roman" panose="02020603050405020304" pitchFamily="18" charset="0"/>
              </a:rPr>
              <a:t> </a:t>
            </a:r>
          </a:p>
          <a:p>
            <a:pPr marL="0" indent="0" algn="ctr" eaLnBrk="1">
              <a:lnSpc>
                <a:spcPct val="100000"/>
              </a:lnSpc>
              <a:spcBef>
                <a:spcPts val="300"/>
              </a:spcBef>
              <a:spcAft>
                <a:spcPts val="300"/>
              </a:spcAft>
              <a:buSzTx/>
              <a:buNone/>
              <a:tabLst>
                <a:tab pos="804863" algn="l"/>
                <a:tab pos="815975" algn="l"/>
                <a:tab pos="1223963" algn="l"/>
                <a:tab pos="1611313" algn="l"/>
                <a:tab pos="1631950" algn="l"/>
                <a:tab pos="2039938" algn="l"/>
                <a:tab pos="2417763" algn="l"/>
                <a:tab pos="2447925" algn="l"/>
                <a:tab pos="2857500" algn="l"/>
                <a:tab pos="3265488" algn="l"/>
                <a:tab pos="3673475" algn="l"/>
                <a:tab pos="4081463" algn="l"/>
                <a:tab pos="5724525" algn="ctr"/>
                <a:tab pos="5791200" algn="l"/>
                <a:tab pos="6515100" algn="l"/>
                <a:tab pos="7239000" algn="l"/>
                <a:tab pos="7962900" algn="l"/>
              </a:tabLst>
            </a:pPr>
            <a:r>
              <a:rPr lang="en-US" altLang="en-US" sz="2400" b="1" dirty="0">
                <a:solidFill>
                  <a:srgbClr val="FFFF00"/>
                </a:solidFill>
                <a:latin typeface="Trebuchet MS" panose="020B0603020202020204" pitchFamily="34" charset="0"/>
                <a:cs typeface="Tahoma" panose="020B0604030504040204" pitchFamily="34" charset="0"/>
              </a:rPr>
              <a:t>4) Generally accepted soon after 1st century?</a:t>
            </a:r>
            <a:r>
              <a:rPr lang="en-US" altLang="en-US" sz="2400" b="1" dirty="0">
                <a:latin typeface="Trebuchet MS" panose="020B0603020202020204" pitchFamily="34" charset="0"/>
                <a:cs typeface="Tahoma" panose="020B0604030504040204" pitchFamily="34" charset="0"/>
              </a:rPr>
              <a:t> </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09571">
                                            <p:txEl>
                                              <p:pRg st="1" end="1"/>
                                            </p:txEl>
                                          </p:spTgt>
                                        </p:tgtEl>
                                        <p:attrNameLst>
                                          <p:attrName>style.visibility</p:attrName>
                                        </p:attrNameLst>
                                      </p:cBhvr>
                                      <p:to>
                                        <p:strVal val="visible"/>
                                      </p:to>
                                    </p:set>
                                    <p:anim calcmode="lin" valueType="num">
                                      <p:cBhvr additive="base">
                                        <p:cTn id="7" dur="500"/>
                                        <p:tgtEl>
                                          <p:spTgt spid="109571">
                                            <p:txEl>
                                              <p:pRg st="1" end="1"/>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109571">
                                            <p:txEl>
                                              <p:pRg st="1" end="1"/>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09571">
                                            <p:txEl>
                                              <p:pRg st="2" end="2"/>
                                            </p:txEl>
                                          </p:spTgt>
                                        </p:tgtEl>
                                        <p:attrNameLst>
                                          <p:attrName>style.visibility</p:attrName>
                                        </p:attrNameLst>
                                      </p:cBhvr>
                                      <p:to>
                                        <p:strVal val="visible"/>
                                      </p:to>
                                    </p:set>
                                    <p:anim calcmode="lin" valueType="num">
                                      <p:cBhvr additive="base">
                                        <p:cTn id="13" dur="500"/>
                                        <p:tgtEl>
                                          <p:spTgt spid="109571">
                                            <p:txEl>
                                              <p:pRg st="2" end="2"/>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109571">
                                            <p:txEl>
                                              <p:pRg st="2" end="2"/>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109571">
                                            <p:txEl>
                                              <p:pRg st="3" end="3"/>
                                            </p:txEl>
                                          </p:spTgt>
                                        </p:tgtEl>
                                        <p:attrNameLst>
                                          <p:attrName>style.visibility</p:attrName>
                                        </p:attrNameLst>
                                      </p:cBhvr>
                                      <p:to>
                                        <p:strVal val="visible"/>
                                      </p:to>
                                    </p:set>
                                    <p:anim calcmode="lin" valueType="num">
                                      <p:cBhvr additive="base">
                                        <p:cTn id="19" dur="500"/>
                                        <p:tgtEl>
                                          <p:spTgt spid="109571">
                                            <p:txEl>
                                              <p:pRg st="3" end="3"/>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109571">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109571">
                                            <p:txEl>
                                              <p:pRg st="4" end="4"/>
                                            </p:txEl>
                                          </p:spTgt>
                                        </p:tgtEl>
                                        <p:attrNameLst>
                                          <p:attrName>style.visibility</p:attrName>
                                        </p:attrNameLst>
                                      </p:cBhvr>
                                      <p:to>
                                        <p:strVal val="visible"/>
                                      </p:to>
                                    </p:set>
                                    <p:anim calcmode="lin" valueType="num">
                                      <p:cBhvr additive="base">
                                        <p:cTn id="25" dur="500"/>
                                        <p:tgtEl>
                                          <p:spTgt spid="109571">
                                            <p:txEl>
                                              <p:pRg st="4" end="4"/>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1095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uiExpand="1"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7C6283BC-4418-4720-B938-538C9F16650E}"/>
              </a:ext>
            </a:extLst>
          </p:cNvPr>
          <p:cNvSpPr>
            <a:spLocks noGrp="1" noChangeArrowheads="1"/>
          </p:cNvSpPr>
          <p:nvPr>
            <p:ph type="title"/>
          </p:nvPr>
        </p:nvSpPr>
        <p:spPr>
          <a:xfrm>
            <a:off x="685800" y="508000"/>
            <a:ext cx="7772400" cy="558800"/>
          </a:xfrm>
          <a:ln/>
        </p:spPr>
        <p:txBody>
          <a:bodyPr/>
          <a:lstStyle/>
          <a:p>
            <a:pPr>
              <a:lnSpc>
                <a:spcPct val="83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000" dirty="0">
                <a:solidFill>
                  <a:srgbClr val="00FF00"/>
                </a:solidFill>
              </a:rPr>
              <a:t>Which Meets the Tests?</a:t>
            </a:r>
          </a:p>
        </p:txBody>
      </p:sp>
      <p:graphicFrame>
        <p:nvGraphicFramePr>
          <p:cNvPr id="113735" name="Group 71">
            <a:extLst>
              <a:ext uri="{FF2B5EF4-FFF2-40B4-BE49-F238E27FC236}">
                <a16:creationId xmlns:a16="http://schemas.microsoft.com/office/drawing/2014/main" id="{8264CC86-E107-4953-AFBE-89DB52148DDB}"/>
              </a:ext>
            </a:extLst>
          </p:cNvPr>
          <p:cNvGraphicFramePr>
            <a:graphicFrameLocks noGrp="1"/>
          </p:cNvGraphicFramePr>
          <p:nvPr/>
        </p:nvGraphicFramePr>
        <p:xfrm>
          <a:off x="838200" y="1397000"/>
          <a:ext cx="7391400" cy="4633280"/>
        </p:xfrm>
        <a:graphic>
          <a:graphicData uri="http://schemas.openxmlformats.org/drawingml/2006/table">
            <a:tbl>
              <a:tblPr/>
              <a:tblGrid>
                <a:gridCol w="3327400">
                  <a:extLst>
                    <a:ext uri="{9D8B030D-6E8A-4147-A177-3AD203B41FA5}">
                      <a16:colId xmlns:a16="http://schemas.microsoft.com/office/drawing/2014/main" val="3557722976"/>
                    </a:ext>
                  </a:extLst>
                </a:gridCol>
                <a:gridCol w="2032000">
                  <a:extLst>
                    <a:ext uri="{9D8B030D-6E8A-4147-A177-3AD203B41FA5}">
                      <a16:colId xmlns:a16="http://schemas.microsoft.com/office/drawing/2014/main" val="2548481206"/>
                    </a:ext>
                  </a:extLst>
                </a:gridCol>
                <a:gridCol w="2032000">
                  <a:extLst>
                    <a:ext uri="{9D8B030D-6E8A-4147-A177-3AD203B41FA5}">
                      <a16:colId xmlns:a16="http://schemas.microsoft.com/office/drawing/2014/main" val="2720204523"/>
                    </a:ext>
                  </a:extLst>
                </a:gridCol>
              </a:tblGrid>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Test</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New Testament </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Gnostic</a:t>
                      </a:r>
                      <a:b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b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texts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44874903"/>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Apostles or associates?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57366961"/>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First century / Eyewitnesses?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09236806"/>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Agrees with other Scripture?</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28304832"/>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Generally accepted?</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76622697"/>
                  </a:ext>
                </a:extLst>
              </a:tr>
            </a:tbl>
          </a:graphicData>
        </a:graphic>
      </p:graphicFrame>
    </p:spTree>
  </p:cSld>
  <p:clrMapOvr>
    <a:masterClrMapping/>
  </p:clrMapOvr>
  <p:transition spd="slow">
    <p:zoom/>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0F1F64F1-BAA3-4B84-99A6-065A24D11F62}"/>
              </a:ext>
            </a:extLst>
          </p:cNvPr>
          <p:cNvSpPr>
            <a:spLocks noGrp="1" noChangeArrowheads="1"/>
          </p:cNvSpPr>
          <p:nvPr>
            <p:ph type="title"/>
          </p:nvPr>
        </p:nvSpPr>
        <p:spPr>
          <a:xfrm>
            <a:off x="685800" y="508000"/>
            <a:ext cx="7772400" cy="558800"/>
          </a:xfrm>
          <a:ln/>
        </p:spPr>
        <p:txBody>
          <a:bodyPr/>
          <a:lstStyle/>
          <a:p>
            <a:pPr>
              <a:lnSpc>
                <a:spcPct val="83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000" dirty="0">
                <a:solidFill>
                  <a:srgbClr val="00FF00"/>
                </a:solidFill>
              </a:rPr>
              <a:t>Which Meets the Tests?</a:t>
            </a:r>
          </a:p>
        </p:txBody>
      </p:sp>
      <p:graphicFrame>
        <p:nvGraphicFramePr>
          <p:cNvPr id="130051" name="Group 3">
            <a:extLst>
              <a:ext uri="{FF2B5EF4-FFF2-40B4-BE49-F238E27FC236}">
                <a16:creationId xmlns:a16="http://schemas.microsoft.com/office/drawing/2014/main" id="{9C19D06E-F478-4A5F-A4EA-890562FC2876}"/>
              </a:ext>
            </a:extLst>
          </p:cNvPr>
          <p:cNvGraphicFramePr>
            <a:graphicFrameLocks noGrp="1"/>
          </p:cNvGraphicFramePr>
          <p:nvPr>
            <p:extLst>
              <p:ext uri="{D42A27DB-BD31-4B8C-83A1-F6EECF244321}">
                <p14:modId xmlns:p14="http://schemas.microsoft.com/office/powerpoint/2010/main" val="1838316681"/>
              </p:ext>
            </p:extLst>
          </p:nvPr>
        </p:nvGraphicFramePr>
        <p:xfrm>
          <a:off x="838200" y="1397000"/>
          <a:ext cx="7391400" cy="4633280"/>
        </p:xfrm>
        <a:graphic>
          <a:graphicData uri="http://schemas.openxmlformats.org/drawingml/2006/table">
            <a:tbl>
              <a:tblPr/>
              <a:tblGrid>
                <a:gridCol w="3327400">
                  <a:extLst>
                    <a:ext uri="{9D8B030D-6E8A-4147-A177-3AD203B41FA5}">
                      <a16:colId xmlns:a16="http://schemas.microsoft.com/office/drawing/2014/main" val="1574944107"/>
                    </a:ext>
                  </a:extLst>
                </a:gridCol>
                <a:gridCol w="2032000">
                  <a:extLst>
                    <a:ext uri="{9D8B030D-6E8A-4147-A177-3AD203B41FA5}">
                      <a16:colId xmlns:a16="http://schemas.microsoft.com/office/drawing/2014/main" val="3828514014"/>
                    </a:ext>
                  </a:extLst>
                </a:gridCol>
                <a:gridCol w="2032000">
                  <a:extLst>
                    <a:ext uri="{9D8B030D-6E8A-4147-A177-3AD203B41FA5}">
                      <a16:colId xmlns:a16="http://schemas.microsoft.com/office/drawing/2014/main" val="77054426"/>
                    </a:ext>
                  </a:extLst>
                </a:gridCol>
              </a:tblGrid>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Test</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New Testament </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Gnostic</a:t>
                      </a:r>
                      <a:b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b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texts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64542042"/>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Apostles or associates?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rPr>
                        <a:t>Apostles / associates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rPr>
                        <a:t>Too late</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32855859"/>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First century / Eyewitnesses?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dirty="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dirty="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19579539"/>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Agrees with other Scripture?</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dirty="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dirty="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5941459"/>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Generally accepted?</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dirty="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dirty="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09275278"/>
                  </a:ext>
                </a:extLst>
              </a:tr>
            </a:tbl>
          </a:graphicData>
        </a:graphic>
      </p:graphicFrame>
    </p:spTree>
    <p:extLst>
      <p:ext uri="{BB962C8B-B14F-4D97-AF65-F5344CB8AC3E}">
        <p14:creationId xmlns:p14="http://schemas.microsoft.com/office/powerpoint/2010/main" val="2293611688"/>
      </p:ext>
    </p:extLst>
  </p:cSld>
  <p:clrMapOvr>
    <a:masterClrMapping/>
  </p:clrMapOvr>
  <p:transition spd="slow">
    <p:zoom/>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0F1F64F1-BAA3-4B84-99A6-065A24D11F62}"/>
              </a:ext>
            </a:extLst>
          </p:cNvPr>
          <p:cNvSpPr>
            <a:spLocks noGrp="1" noChangeArrowheads="1"/>
          </p:cNvSpPr>
          <p:nvPr>
            <p:ph type="title"/>
          </p:nvPr>
        </p:nvSpPr>
        <p:spPr>
          <a:xfrm>
            <a:off x="685800" y="508000"/>
            <a:ext cx="7772400" cy="558800"/>
          </a:xfrm>
          <a:ln/>
        </p:spPr>
        <p:txBody>
          <a:bodyPr/>
          <a:lstStyle/>
          <a:p>
            <a:pPr>
              <a:lnSpc>
                <a:spcPct val="83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000" dirty="0">
                <a:solidFill>
                  <a:srgbClr val="00FF00"/>
                </a:solidFill>
              </a:rPr>
              <a:t>Which Meets the Tests?</a:t>
            </a:r>
          </a:p>
        </p:txBody>
      </p:sp>
      <p:graphicFrame>
        <p:nvGraphicFramePr>
          <p:cNvPr id="130051" name="Group 3">
            <a:extLst>
              <a:ext uri="{FF2B5EF4-FFF2-40B4-BE49-F238E27FC236}">
                <a16:creationId xmlns:a16="http://schemas.microsoft.com/office/drawing/2014/main" id="{9C19D06E-F478-4A5F-A4EA-890562FC2876}"/>
              </a:ext>
            </a:extLst>
          </p:cNvPr>
          <p:cNvGraphicFramePr>
            <a:graphicFrameLocks noGrp="1"/>
          </p:cNvGraphicFramePr>
          <p:nvPr>
            <p:extLst>
              <p:ext uri="{D42A27DB-BD31-4B8C-83A1-F6EECF244321}">
                <p14:modId xmlns:p14="http://schemas.microsoft.com/office/powerpoint/2010/main" val="2154309490"/>
              </p:ext>
            </p:extLst>
          </p:nvPr>
        </p:nvGraphicFramePr>
        <p:xfrm>
          <a:off x="838200" y="1397000"/>
          <a:ext cx="7391400" cy="4633280"/>
        </p:xfrm>
        <a:graphic>
          <a:graphicData uri="http://schemas.openxmlformats.org/drawingml/2006/table">
            <a:tbl>
              <a:tblPr/>
              <a:tblGrid>
                <a:gridCol w="3327400">
                  <a:extLst>
                    <a:ext uri="{9D8B030D-6E8A-4147-A177-3AD203B41FA5}">
                      <a16:colId xmlns:a16="http://schemas.microsoft.com/office/drawing/2014/main" val="1574944107"/>
                    </a:ext>
                  </a:extLst>
                </a:gridCol>
                <a:gridCol w="2032000">
                  <a:extLst>
                    <a:ext uri="{9D8B030D-6E8A-4147-A177-3AD203B41FA5}">
                      <a16:colId xmlns:a16="http://schemas.microsoft.com/office/drawing/2014/main" val="3828514014"/>
                    </a:ext>
                  </a:extLst>
                </a:gridCol>
                <a:gridCol w="2032000">
                  <a:extLst>
                    <a:ext uri="{9D8B030D-6E8A-4147-A177-3AD203B41FA5}">
                      <a16:colId xmlns:a16="http://schemas.microsoft.com/office/drawing/2014/main" val="77054426"/>
                    </a:ext>
                  </a:extLst>
                </a:gridCol>
              </a:tblGrid>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Test</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New Testament </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Gnostic</a:t>
                      </a:r>
                      <a:b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b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texts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64542042"/>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Apostles or associates?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rPr>
                        <a:t>Apostles / associates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rPr>
                        <a:t>Too late</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32855859"/>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First century / Eyewitnesses?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dirty="0">
                          <a:ln>
                            <a:noFill/>
                          </a:ln>
                          <a:solidFill>
                            <a:srgbClr val="FFFFFF"/>
                          </a:solidFill>
                          <a:effectLst/>
                          <a:latin typeface="Arial" panose="020B0604020202020204" pitchFamily="34" charset="0"/>
                          <a:ea typeface="Arial Unicode MS" pitchFamily="34" charset="-128"/>
                        </a:rPr>
                        <a:t>1st century witnesses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rPr>
                        <a:t>2nd-5th century</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19579539"/>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Agrees with other Scripture?</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dirty="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dirty="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5941459"/>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Generally accepted?</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dirty="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dirty="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09275278"/>
                  </a:ext>
                </a:extLst>
              </a:tr>
            </a:tbl>
          </a:graphicData>
        </a:graphic>
      </p:graphicFrame>
    </p:spTree>
  </p:cSld>
  <p:clrMapOvr>
    <a:masterClrMapping/>
  </p:clrMapOvr>
  <p:transition spd="slow">
    <p:zoom/>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0F1F64F1-BAA3-4B84-99A6-065A24D11F62}"/>
              </a:ext>
            </a:extLst>
          </p:cNvPr>
          <p:cNvSpPr>
            <a:spLocks noGrp="1" noChangeArrowheads="1"/>
          </p:cNvSpPr>
          <p:nvPr>
            <p:ph type="title"/>
          </p:nvPr>
        </p:nvSpPr>
        <p:spPr>
          <a:xfrm>
            <a:off x="685800" y="508000"/>
            <a:ext cx="7772400" cy="558800"/>
          </a:xfrm>
          <a:ln/>
        </p:spPr>
        <p:txBody>
          <a:bodyPr/>
          <a:lstStyle/>
          <a:p>
            <a:pPr>
              <a:lnSpc>
                <a:spcPct val="83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000" dirty="0">
                <a:solidFill>
                  <a:srgbClr val="00FF00"/>
                </a:solidFill>
              </a:rPr>
              <a:t>Which Meets the Tests?</a:t>
            </a:r>
          </a:p>
        </p:txBody>
      </p:sp>
      <p:graphicFrame>
        <p:nvGraphicFramePr>
          <p:cNvPr id="130051" name="Group 3">
            <a:extLst>
              <a:ext uri="{FF2B5EF4-FFF2-40B4-BE49-F238E27FC236}">
                <a16:creationId xmlns:a16="http://schemas.microsoft.com/office/drawing/2014/main" id="{9C19D06E-F478-4A5F-A4EA-890562FC2876}"/>
              </a:ext>
            </a:extLst>
          </p:cNvPr>
          <p:cNvGraphicFramePr>
            <a:graphicFrameLocks noGrp="1"/>
          </p:cNvGraphicFramePr>
          <p:nvPr/>
        </p:nvGraphicFramePr>
        <p:xfrm>
          <a:off x="838200" y="1397000"/>
          <a:ext cx="7391400" cy="4633280"/>
        </p:xfrm>
        <a:graphic>
          <a:graphicData uri="http://schemas.openxmlformats.org/drawingml/2006/table">
            <a:tbl>
              <a:tblPr/>
              <a:tblGrid>
                <a:gridCol w="3327400">
                  <a:extLst>
                    <a:ext uri="{9D8B030D-6E8A-4147-A177-3AD203B41FA5}">
                      <a16:colId xmlns:a16="http://schemas.microsoft.com/office/drawing/2014/main" val="1574944107"/>
                    </a:ext>
                  </a:extLst>
                </a:gridCol>
                <a:gridCol w="2032000">
                  <a:extLst>
                    <a:ext uri="{9D8B030D-6E8A-4147-A177-3AD203B41FA5}">
                      <a16:colId xmlns:a16="http://schemas.microsoft.com/office/drawing/2014/main" val="3828514014"/>
                    </a:ext>
                  </a:extLst>
                </a:gridCol>
                <a:gridCol w="2032000">
                  <a:extLst>
                    <a:ext uri="{9D8B030D-6E8A-4147-A177-3AD203B41FA5}">
                      <a16:colId xmlns:a16="http://schemas.microsoft.com/office/drawing/2014/main" val="77054426"/>
                    </a:ext>
                  </a:extLst>
                </a:gridCol>
              </a:tblGrid>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Test</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New Testament </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Gnostic</a:t>
                      </a:r>
                      <a:b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b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texts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64542042"/>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Apostles or associates?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rPr>
                        <a:t>Apostles / associates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rPr>
                        <a:t>Too late</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32855859"/>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First century / Eyewitnesses?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rPr>
                        <a:t>1st century witnesses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rPr>
                        <a:t>2nd-5th century</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19579539"/>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Agrees with other Scripture?</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rPr>
                        <a:t>Agreement</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rPr>
                        <a:t>Contra-diction</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5941459"/>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Generally accepted?</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dirty="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endParaRPr kumimoji="0" lang="en-US" altLang="en-US" sz="2800" b="0" i="0" u="none" strike="noStrike" cap="none" normalizeH="0" baseline="0" dirty="0">
                        <a:ln>
                          <a:noFill/>
                        </a:ln>
                        <a:solidFill>
                          <a:srgbClr val="FFFFFF"/>
                        </a:solidFill>
                        <a:effectLst/>
                        <a:latin typeface="Arial" panose="020B0604020202020204" pitchFamily="34" charset="0"/>
                        <a:ea typeface="Arial Unicode MS" pitchFamily="34" charset="-128"/>
                      </a:endParaRP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09275278"/>
                  </a:ext>
                </a:extLst>
              </a:tr>
            </a:tbl>
          </a:graphicData>
        </a:graphic>
      </p:graphicFrame>
    </p:spTree>
    <p:extLst>
      <p:ext uri="{BB962C8B-B14F-4D97-AF65-F5344CB8AC3E}">
        <p14:creationId xmlns:p14="http://schemas.microsoft.com/office/powerpoint/2010/main" val="1735351731"/>
      </p:ext>
    </p:extLst>
  </p:cSld>
  <p:clrMapOvr>
    <a:masterClrMapping/>
  </p:clrMapOvr>
  <p:transition spd="slow">
    <p:zoom/>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0F1F64F1-BAA3-4B84-99A6-065A24D11F62}"/>
              </a:ext>
            </a:extLst>
          </p:cNvPr>
          <p:cNvSpPr>
            <a:spLocks noGrp="1" noChangeArrowheads="1"/>
          </p:cNvSpPr>
          <p:nvPr>
            <p:ph type="title"/>
          </p:nvPr>
        </p:nvSpPr>
        <p:spPr>
          <a:xfrm>
            <a:off x="685800" y="508000"/>
            <a:ext cx="7772400" cy="558800"/>
          </a:xfrm>
          <a:ln/>
        </p:spPr>
        <p:txBody>
          <a:bodyPr/>
          <a:lstStyle/>
          <a:p>
            <a:pPr>
              <a:lnSpc>
                <a:spcPct val="83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000" dirty="0">
                <a:solidFill>
                  <a:srgbClr val="00FF00"/>
                </a:solidFill>
              </a:rPr>
              <a:t>Which Meets the Tests?</a:t>
            </a:r>
          </a:p>
        </p:txBody>
      </p:sp>
      <p:graphicFrame>
        <p:nvGraphicFramePr>
          <p:cNvPr id="130051" name="Group 3">
            <a:extLst>
              <a:ext uri="{FF2B5EF4-FFF2-40B4-BE49-F238E27FC236}">
                <a16:creationId xmlns:a16="http://schemas.microsoft.com/office/drawing/2014/main" id="{9C19D06E-F478-4A5F-A4EA-890562FC2876}"/>
              </a:ext>
            </a:extLst>
          </p:cNvPr>
          <p:cNvGraphicFramePr>
            <a:graphicFrameLocks noGrp="1"/>
          </p:cNvGraphicFramePr>
          <p:nvPr/>
        </p:nvGraphicFramePr>
        <p:xfrm>
          <a:off x="838200" y="1397000"/>
          <a:ext cx="7391400" cy="4633280"/>
        </p:xfrm>
        <a:graphic>
          <a:graphicData uri="http://schemas.openxmlformats.org/drawingml/2006/table">
            <a:tbl>
              <a:tblPr/>
              <a:tblGrid>
                <a:gridCol w="3327400">
                  <a:extLst>
                    <a:ext uri="{9D8B030D-6E8A-4147-A177-3AD203B41FA5}">
                      <a16:colId xmlns:a16="http://schemas.microsoft.com/office/drawing/2014/main" val="1574944107"/>
                    </a:ext>
                  </a:extLst>
                </a:gridCol>
                <a:gridCol w="2032000">
                  <a:extLst>
                    <a:ext uri="{9D8B030D-6E8A-4147-A177-3AD203B41FA5}">
                      <a16:colId xmlns:a16="http://schemas.microsoft.com/office/drawing/2014/main" val="3828514014"/>
                    </a:ext>
                  </a:extLst>
                </a:gridCol>
                <a:gridCol w="2032000">
                  <a:extLst>
                    <a:ext uri="{9D8B030D-6E8A-4147-A177-3AD203B41FA5}">
                      <a16:colId xmlns:a16="http://schemas.microsoft.com/office/drawing/2014/main" val="77054426"/>
                    </a:ext>
                  </a:extLst>
                </a:gridCol>
              </a:tblGrid>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Test</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New Testament </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Gnostic</a:t>
                      </a:r>
                      <a:b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br>
                      <a:r>
                        <a:rPr kumimoji="0" lang="en-US" altLang="en-US" sz="2800" b="1" i="0" u="none" strike="noStrike" cap="none" normalizeH="0" baseline="0">
                          <a:ln>
                            <a:noFill/>
                          </a:ln>
                          <a:solidFill>
                            <a:srgbClr val="66FFFF"/>
                          </a:solidFill>
                          <a:effectLst/>
                          <a:latin typeface="Arial" panose="020B0604020202020204" pitchFamily="34" charset="0"/>
                          <a:ea typeface="Arial Unicode MS" pitchFamily="34" charset="-128"/>
                        </a:rPr>
                        <a:t>texts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64542042"/>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Apostles or associates?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rPr>
                        <a:t>Apostles / associates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rPr>
                        <a:t>Too late</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32855859"/>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First century / Eyewitnesses?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rPr>
                        <a:t>1st century witnesses</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rPr>
                        <a:t>2nd-5th century</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19579539"/>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Agrees with other Scripture?</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rPr>
                        <a:t>Agreement</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rPr>
                        <a:t>Contra-diction</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5941459"/>
                  </a:ext>
                </a:extLst>
              </a:tr>
              <a:tr h="812800">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1" i="0" u="none" strike="noStrike" cap="none" normalizeH="0" baseline="0">
                          <a:ln>
                            <a:noFill/>
                          </a:ln>
                          <a:solidFill>
                            <a:srgbClr val="FFFF00"/>
                          </a:solidFill>
                          <a:effectLst/>
                          <a:latin typeface="Arial" panose="020B0604020202020204" pitchFamily="34" charset="0"/>
                          <a:ea typeface="Arial Unicode MS" pitchFamily="34" charset="-128"/>
                        </a:rPr>
                        <a:t>Generally accepted?</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rPr>
                        <a:t>Accepted</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tc>
                  <a:txBody>
                    <a:bodyPr/>
                    <a:lstStyle>
                      <a:lvl1pPr>
                        <a:lnSpc>
                          <a:spcPct val="101000"/>
                        </a:lnSpc>
                        <a:spcBef>
                          <a:spcPts val="800"/>
                        </a:spcBef>
                        <a:buFont typeface="Arial" panose="020B0604020202020204" pitchFamily="34" charset="0"/>
                        <a:defRPr sz="2800">
                          <a:solidFill>
                            <a:srgbClr val="FFFFFF"/>
                          </a:solidFill>
                          <a:latin typeface="Arial" panose="020B0604020202020204" pitchFamily="34" charset="0"/>
                          <a:ea typeface="Arial Unicode MS" pitchFamily="34" charset="-128"/>
                        </a:defRPr>
                      </a:lvl1pPr>
                      <a:lvl2pPr>
                        <a:lnSpc>
                          <a:spcPct val="101000"/>
                        </a:lnSpc>
                        <a:spcBef>
                          <a:spcPts val="700"/>
                        </a:spcBef>
                        <a:buFont typeface="Arial" panose="020B0604020202020204" pitchFamily="34" charset="0"/>
                        <a:defRPr sz="2400">
                          <a:solidFill>
                            <a:srgbClr val="FFFFFF"/>
                          </a:solidFill>
                          <a:latin typeface="Arial" panose="020B0604020202020204" pitchFamily="34" charset="0"/>
                          <a:ea typeface="Arial Unicode MS" pitchFamily="34" charset="-128"/>
                        </a:defRPr>
                      </a:lvl2pPr>
                      <a:lvl3pPr>
                        <a:lnSpc>
                          <a:spcPct val="101000"/>
                        </a:lnSpc>
                        <a:spcBef>
                          <a:spcPts val="600"/>
                        </a:spcBef>
                        <a:buFont typeface="Arial" panose="020B0604020202020204" pitchFamily="34" charset="0"/>
                        <a:defRPr sz="2000">
                          <a:solidFill>
                            <a:srgbClr val="FFFFFF"/>
                          </a:solidFill>
                          <a:latin typeface="Arial" panose="020B0604020202020204" pitchFamily="34" charset="0"/>
                          <a:ea typeface="Arial Unicode MS" pitchFamily="34" charset="-128"/>
                        </a:defRPr>
                      </a:lvl3pPr>
                      <a:lvl4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4pPr>
                      <a:lvl5pPr>
                        <a:lnSpc>
                          <a:spcPct val="101000"/>
                        </a:lnSpc>
                        <a:spcBef>
                          <a:spcPts val="500"/>
                        </a:spcBef>
                        <a:buFont typeface="Arial" panose="020B0604020202020204" pitchFamily="34" charset="0"/>
                        <a:defRPr>
                          <a:solidFill>
                            <a:srgbClr val="FFFFFF"/>
                          </a:solidFill>
                          <a:latin typeface="Arial" panose="020B0604020202020204" pitchFamily="34" charset="0"/>
                          <a:ea typeface="Arial Unicode MS" pitchFamily="34" charset="-128"/>
                        </a:defRPr>
                      </a:lvl5pPr>
                      <a:lvl6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6pPr>
                      <a:lvl7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7pPr>
                      <a:lvl8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8pPr>
                      <a:lvl9pPr defTabSz="449263" eaLnBrk="0" fontAlgn="base" hangingPunct="0">
                        <a:lnSpc>
                          <a:spcPct val="101000"/>
                        </a:lnSpc>
                        <a:spcBef>
                          <a:spcPts val="500"/>
                        </a:spcBef>
                        <a:spcAft>
                          <a:spcPct val="0"/>
                        </a:spcAft>
                        <a:buClr>
                          <a:srgbClr val="FFFFFF"/>
                        </a:buClr>
                        <a:buSzPct val="100000"/>
                        <a:buFont typeface="Arial" panose="020B0604020202020204" pitchFamily="34" charset="0"/>
                        <a:defRPr>
                          <a:solidFill>
                            <a:srgbClr val="FFFFFF"/>
                          </a:solidFill>
                          <a:latin typeface="Arial" panose="020B0604020202020204" pitchFamily="34" charset="0"/>
                          <a:ea typeface="Arial Unicode MS" pitchFamily="34" charset="-128"/>
                        </a:defRPr>
                      </a:lvl9pPr>
                    </a:lstStyle>
                    <a:p>
                      <a:pPr marL="0" marR="0" lvl="0" indent="0" algn="ctr" defTabSz="449263" rtl="0" eaLnBrk="0" fontAlgn="base" latinLnBrk="0" hangingPunct="0">
                        <a:lnSpc>
                          <a:spcPct val="101000"/>
                        </a:lnSpc>
                        <a:spcBef>
                          <a:spcPts val="800"/>
                        </a:spcBef>
                        <a:spcAft>
                          <a:spcPct val="0"/>
                        </a:spcAft>
                        <a:buClr>
                          <a:srgbClr val="FFFFFF"/>
                        </a:buClr>
                        <a:buSzPct val="100000"/>
                        <a:buFont typeface="Arial" panose="020B0604020202020204" pitchFamily="34" charset="0"/>
                        <a:buNone/>
                        <a:tabLst/>
                      </a:pPr>
                      <a:r>
                        <a:rPr kumimoji="0" lang="en-US" altLang="en-US" sz="2800" b="0" i="0" u="none" strike="noStrike" cap="none" normalizeH="0" baseline="0">
                          <a:ln>
                            <a:noFill/>
                          </a:ln>
                          <a:solidFill>
                            <a:srgbClr val="FFFFFF"/>
                          </a:solidFill>
                          <a:effectLst/>
                          <a:latin typeface="Arial" panose="020B0604020202020204" pitchFamily="34" charset="0"/>
                          <a:ea typeface="Arial Unicode MS" pitchFamily="34" charset="-128"/>
                        </a:rPr>
                        <a:t>Rejected</a:t>
                      </a:r>
                    </a:p>
                  </a:txBody>
                  <a:tcPr anchor="ctr" anchorCtr="1" horzOverflow="overflow">
                    <a:lnL w="28575" cap="flat" cmpd="sng" algn="ctr">
                      <a:solidFill>
                        <a:srgbClr val="FFFF00"/>
                      </a:solidFill>
                      <a:prstDash val="solid"/>
                      <a:round/>
                      <a:headEnd type="none" w="med" len="med"/>
                      <a:tailEnd type="none" w="med" len="med"/>
                    </a:lnL>
                    <a:lnR w="28575" cap="flat" cmpd="sng" algn="ctr">
                      <a:solidFill>
                        <a:srgbClr val="FFFF00"/>
                      </a:solidFill>
                      <a:prstDash val="solid"/>
                      <a:round/>
                      <a:headEnd type="none" w="med" len="med"/>
                      <a:tailEnd type="none" w="med" len="med"/>
                    </a:lnR>
                    <a:lnT w="28575" cap="flat" cmpd="sng" algn="ctr">
                      <a:solidFill>
                        <a:srgbClr val="FFFF00"/>
                      </a:solidFill>
                      <a:prstDash val="solid"/>
                      <a:round/>
                      <a:headEnd type="none" w="med" len="med"/>
                      <a:tailEnd type="none" w="med" len="med"/>
                    </a:lnT>
                    <a:lnB w="28575"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09275278"/>
                  </a:ext>
                </a:extLst>
              </a:tr>
            </a:tbl>
          </a:graphicData>
        </a:graphic>
      </p:graphicFrame>
    </p:spTree>
    <p:extLst>
      <p:ext uri="{BB962C8B-B14F-4D97-AF65-F5344CB8AC3E}">
        <p14:creationId xmlns:p14="http://schemas.microsoft.com/office/powerpoint/2010/main" val="2970476392"/>
      </p:ext>
    </p:extLst>
  </p:cSld>
  <p:clrMapOvr>
    <a:masterClrMapping/>
  </p:clrMapOvr>
  <p:transition spd="slow">
    <p:zoom/>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5D841D0F-7306-49BE-B451-A6A52D09FA0F}"/>
              </a:ext>
            </a:extLst>
          </p:cNvPr>
          <p:cNvSpPr txBox="1">
            <a:spLocks noChangeArrowheads="1"/>
          </p:cNvSpPr>
          <p:nvPr/>
        </p:nvSpPr>
        <p:spPr>
          <a:xfrm>
            <a:off x="457200" y="609600"/>
            <a:ext cx="8229600" cy="5570756"/>
          </a:xfrm>
          <a:prstGeom prst="rect">
            <a:avLst/>
          </a:prstGeom>
          <a:solidFill>
            <a:schemeClr val="bg1"/>
          </a:solidFill>
        </p:spPr>
        <p:txBody>
          <a:bodyPr vert="horz"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Copyright David E. Pratte, 2019</a:t>
            </a: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Permission is granted to display this PowerPoint under the following conditions:</a:t>
            </a: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Display the link to</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www.BibleStudyLessons.com</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Minor changes in content are permitted, but no teaching should be presented that disagrees with the teaching in the article associated with this PowerPoint on </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www.BibleStudyLessons.com/powerpoint</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In no case may a fee of any kind be charged for our PowerPoints.</a:t>
            </a:r>
            <a:endParaRPr lang="en-US"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If you have a website, please add a link to </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www.BibleStudyLessons.com</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1400" dirty="0">
                <a:solidFill>
                  <a:srgbClr val="002060"/>
                </a:solidFill>
              </a:rPr>
              <a:t>Scripture quotations are generally from the New King James Version (NKJV), copyright 1982, 1988 by Thomas Nelson, Inc. Used by permission. All rights reserved.</a:t>
            </a:r>
            <a:endParaRPr lang="en-US" sz="14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E98B6690-42A5-40A5-982A-29F9390F2C1E}"/>
              </a:ext>
            </a:extLst>
          </p:cNvPr>
          <p:cNvSpPr txBox="1"/>
          <p:nvPr/>
        </p:nvSpPr>
        <p:spPr>
          <a:xfrm>
            <a:off x="152400" y="6352163"/>
            <a:ext cx="2697804" cy="276999"/>
          </a:xfrm>
          <a:prstGeom prst="rect">
            <a:avLst/>
          </a:prstGeom>
          <a:solidFill>
            <a:schemeClr val="bg1"/>
          </a:solidFill>
        </p:spPr>
        <p:txBody>
          <a:bodyPr wrap="square" rtlCol="0">
            <a:spAutoFit/>
          </a:bodyPr>
          <a:lstStyle/>
          <a:p>
            <a:pPr algn="ct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5"/>
              </a:rPr>
              <a:t>www.BibleStudyLessons.com</a:t>
            </a: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1890357492"/>
      </p:ext>
    </p:extLst>
  </p:cSld>
  <p:clrMapOvr>
    <a:masterClrMapping/>
  </p:clrMapOvr>
  <p:transition spd="slow">
    <p:zoom/>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Custom 1">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042C7"/>
      </a:hlink>
      <a:folHlink>
        <a:srgbClr val="FFFF66"/>
      </a:folHlink>
    </a:clrScheme>
    <a:fontScheme name="Barbie-Trebuchet">
      <a:majorFont>
        <a:latin typeface="Barbie"/>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95000"/>
          </a:lnSpc>
          <a:spcBef>
            <a:spcPct val="0"/>
          </a:spcBef>
          <a:spcAft>
            <a:spcPct val="0"/>
          </a:spcAft>
          <a:buClr>
            <a:srgbClr val="FFFFFF"/>
          </a:buClr>
          <a:buSzPct val="100000"/>
          <a:buFont typeface="Times New Roman" panose="02020603050405020304" pitchFamily="18" charset="0"/>
          <a:buNone/>
          <a:tabLst/>
          <a:defRPr kumimoji="0" lang="en-GB" altLang="en-US" sz="2400" b="0" i="0" u="none" strike="noStrike" cap="none" normalizeH="0" baseline="0" smtClean="0">
            <a:ln>
              <a:noFill/>
            </a:ln>
            <a:solidFill>
              <a:schemeClr val="bg1"/>
            </a:solidFill>
            <a:effectLst/>
            <a:latin typeface="Times New Roman" panose="02020603050405020304" pitchFamily="18" charset="0"/>
            <a:ea typeface="Arial Unicode MS"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95000"/>
          </a:lnSpc>
          <a:spcBef>
            <a:spcPct val="0"/>
          </a:spcBef>
          <a:spcAft>
            <a:spcPct val="0"/>
          </a:spcAft>
          <a:buClr>
            <a:srgbClr val="FFFFFF"/>
          </a:buClr>
          <a:buSzPct val="100000"/>
          <a:buFont typeface="Times New Roman" panose="02020603050405020304" pitchFamily="18" charset="0"/>
          <a:buNone/>
          <a:tabLst/>
          <a:defRPr kumimoji="0" lang="en-GB" altLang="en-US" sz="2400" b="0" i="0" u="none" strike="noStrike" cap="none" normalizeH="0" baseline="0" smtClean="0">
            <a:ln>
              <a:noFill/>
            </a:ln>
            <a:solidFill>
              <a:schemeClr val="bg1"/>
            </a:solidFill>
            <a:effectLst/>
            <a:latin typeface="Times New Roman" panose="02020603050405020304" pitchFamily="18" charset="0"/>
            <a:ea typeface="Arial Unicode MS" pitchFamily="34" charset="-128"/>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1005</TotalTime>
  <Words>1487</Words>
  <Application>Microsoft Office PowerPoint</Application>
  <PresentationFormat>On-screen Show (4:3)</PresentationFormat>
  <Paragraphs>141</Paragraphs>
  <Slides>18</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Tahoma</vt:lpstr>
      <vt:lpstr>Comic Sans MS</vt:lpstr>
      <vt:lpstr>Barbie</vt:lpstr>
      <vt:lpstr>Wingdings</vt:lpstr>
      <vt:lpstr>Times New Roman</vt:lpstr>
      <vt:lpstr>Trebuchet MS</vt:lpstr>
      <vt:lpstr>Default Design</vt:lpstr>
      <vt:lpstr>The Gnostic Gospels</vt:lpstr>
      <vt:lpstr>The Gnostic Gospels</vt:lpstr>
      <vt:lpstr>The Gnostic Gospels</vt:lpstr>
      <vt:lpstr>The Gnostic Gospels</vt:lpstr>
      <vt:lpstr>The Gnostic Gospels</vt:lpstr>
      <vt:lpstr>Gnostic Doctrines - 1</vt:lpstr>
      <vt:lpstr>Gnostic Doctrines - 2</vt:lpstr>
      <vt:lpstr>Gnostic Doctrines - 3</vt:lpstr>
      <vt:lpstr>Gnostic Doctrines - 4</vt:lpstr>
      <vt:lpstr>Preservation of Scripture</vt:lpstr>
      <vt:lpstr>Preservation of Scripture</vt:lpstr>
      <vt:lpstr>Determining the Canon of Scripture</vt:lpstr>
      <vt:lpstr>Which Meets the Tests?</vt:lpstr>
      <vt:lpstr>Which Meets the Tests?</vt:lpstr>
      <vt:lpstr>Which Meets the Tests?</vt:lpstr>
      <vt:lpstr>Which Meets the Tests?</vt:lpstr>
      <vt:lpstr>Which Meets the Tests?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Gnostic Gospels, Bible Preservation, and the Canon of Scripture PowerPoint slides and charts</dc:title>
  <dc:creator>David Pratte</dc:creator>
  <cp:keywords>religion, Bible, Gnosticism, gospels, religious, doctrine, truth, error, canon, Scriptures, preservation, Roman, Catholicism, Gnostic gospels, missing, books, Constantine, Nicea, council, apostles, inspiration, inspired, authority,  - David E. Pratte; www.biblestudylessons.com</cp:keywords>
  <cp:lastModifiedBy>David Pratte</cp:lastModifiedBy>
  <cp:revision>634</cp:revision>
  <dcterms:modified xsi:type="dcterms:W3CDTF">2022-01-25T19:39:49Z</dcterms:modified>
  <cp:contentStatus>Many people claim the Gnostic gospels teach true religious doctrine and even belong in the canon of Scripture. Has the Bible canon been properly preserved? PowerPoint slides and charts</cp:contentStatus>
</cp:coreProperties>
</file>