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71" r:id="rId2"/>
    <p:sldId id="256" r:id="rId3"/>
    <p:sldId id="257" r:id="rId4"/>
    <p:sldId id="266" r:id="rId5"/>
    <p:sldId id="261" r:id="rId6"/>
    <p:sldId id="267" r:id="rId7"/>
    <p:sldId id="262" r:id="rId8"/>
    <p:sldId id="269" r:id="rId9"/>
    <p:sldId id="263" r:id="rId10"/>
    <p:sldId id="268" r:id="rId11"/>
    <p:sldId id="272" r:id="rId12"/>
    <p:sldId id="265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Righteous" panose="02010506000000020000" pitchFamily="2" charset="0"/>
      <p:regular r:id="rId18"/>
    </p:embeddedFont>
    <p:embeddedFont>
      <p:font typeface="Tahoma" panose="020B0604030504040204" pitchFamily="34" charset="0"/>
      <p:regular r:id="rId19"/>
      <p:bold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FFFFFF"/>
    <a:srgbClr val="00FFFF"/>
    <a:srgbClr val="000099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howGuides="1">
      <p:cViewPr varScale="1">
        <p:scale>
          <a:sx n="44" d="100"/>
          <a:sy n="44" d="100"/>
        </p:scale>
        <p:origin x="45" y="22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5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E43E1-C53B-4D26-BFB4-F8E4F971EF9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668149"/>
      </p:ext>
    </p:extLst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EF44B-6409-4807-A746-ED5EA80E78C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7431021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CA30D-6C97-42CF-B8A0-E355AE3F052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576540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FBD50-FE41-4470-AA4F-873921CBE26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8877846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0588F-E2D8-4812-9A17-31B290A124B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1795766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95895-25F1-405E-A467-C3D3FE892F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0800852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748CF-0278-48B8-AF9A-60CD5CD6F81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006607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D7A97-1E10-4CC9-B226-B130530804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655825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06DEE-102F-4B31-9216-04AF28F1EE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8219809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512C-F692-4909-97C9-9CC06BC39D7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357209"/>
      </p:ext>
    </p:extLst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16C0D-01C2-4936-B130-3ADF6FF978D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30038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B212-9912-4DD7-B47F-816E69EF668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4103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zo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blestudylessons.com/" TargetMode="External"/><Relationship Id="rId4" Type="http://schemas.openxmlformats.org/officeDocument/2006/relationships/hyperlink" Target="https://www.biblestudylessons.com/powerpoi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D7A446-8C7D-2CDF-049C-7EB4469EE1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b="1" dirty="0"/>
              <a:t>Things that Guard Our Security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53890A-FCA7-50AA-16A0-3E81EA633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3" y="1981200"/>
            <a:ext cx="2460347" cy="43542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7B96E2-347C-D9D8-E23B-94DF7C90BB28}"/>
              </a:ext>
            </a:extLst>
          </p:cNvPr>
          <p:cNvSpPr txBox="1"/>
          <p:nvPr/>
        </p:nvSpPr>
        <p:spPr>
          <a:xfrm>
            <a:off x="1036948" y="6352163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DF894FC-AB25-786A-18B1-4BD6256BBA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5791200" cy="978729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Trusting God’s Character &amp; Work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0EF9CAA-4FEE-AC67-3563-6A3C60651A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The Character &amp; Work of God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200E39D-FC1C-F828-98C9-62456A672A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6781800" cy="5521512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Love &amp; Grace</a:t>
            </a:r>
            <a:br>
              <a:rPr lang="en-US" altLang="en-US" b="1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Titus 2:11-14; Luke 15:3-24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Death of Jesus</a:t>
            </a:r>
            <a:r>
              <a:rPr lang="en-US" altLang="en-US" b="1" dirty="0">
                <a:solidFill>
                  <a:srgbClr val="FFFF00"/>
                </a:solidFill>
              </a:rPr>
              <a:t> </a:t>
            </a:r>
            <a:br>
              <a:rPr lang="en-US" altLang="en-US" b="1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1 Tim. 2:4,6; Heb. 7:25; 1 John 2:1-4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Power to Defeat Sin</a:t>
            </a:r>
            <a:br>
              <a:rPr lang="en-US" altLang="en-US" b="1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John 10:27-29; Hebrews 13:5,6;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8:31-39; </a:t>
            </a: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Philippians 4:13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Limits on Temptation</a:t>
            </a:r>
            <a:br>
              <a:rPr lang="en-US" altLang="en-US" b="1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1 Corinthians 10:13; James 4:7;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Jude 21,24,25; 2 Peter 2:9</a:t>
            </a:r>
            <a:endParaRPr lang="en-US" altLang="en-US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Chance to Repent</a:t>
            </a:r>
            <a:br>
              <a:rPr lang="en-US" altLang="en-US" b="1" dirty="0">
                <a:solidFill>
                  <a:srgbClr val="66FF99"/>
                </a:solidFill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2 Peter 3:9-14; Revelation 2:20-22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Answer to Prayer</a:t>
            </a:r>
            <a:br>
              <a:rPr lang="en-US" altLang="en-US" b="1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1 Peter 5:7-9; Psalms 138:3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3C7B30-3586-EC15-C090-4877D8734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3" y="1981200"/>
            <a:ext cx="2460347" cy="4354259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D7A446-8C7D-2CDF-049C-7EB4469EE1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b="1" dirty="0"/>
              <a:t>Things that Guard Our Security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5C091F-1921-507D-5527-FB6D4E9FE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3" y="1981200"/>
            <a:ext cx="2460347" cy="4354259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25ECCFD-D66F-15C5-579E-6E21EE5276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5791200" cy="1668149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Trusting God’s Character &amp; Work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Following the Scriptures</a:t>
            </a:r>
          </a:p>
        </p:txBody>
      </p:sp>
    </p:spTree>
    <p:extLst>
      <p:ext uri="{BB962C8B-B14F-4D97-AF65-F5344CB8AC3E}">
        <p14:creationId xmlns:p14="http://schemas.microsoft.com/office/powerpoint/2010/main" val="3641374583"/>
      </p:ext>
    </p:extLst>
  </p:cSld>
  <p:clrMapOvr>
    <a:masterClrMapping/>
  </p:clrMapOvr>
  <p:transition spd="slow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7BD96DE-EAE9-DC6B-4D95-FD9DC4D1A4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Scripture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933EAD2-A6AD-AD82-D434-958F0F6C93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1681639"/>
            <a:ext cx="4953000" cy="4573560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Warns about Falling &amp; Encourages Faithfulness</a:t>
            </a:r>
            <a:br>
              <a:rPr lang="en-US" altLang="en-US" dirty="0">
                <a:solidFill>
                  <a:srgbClr val="FFFF00"/>
                </a:solidFill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1 Corinthians 10:1-13; James 5:10,11;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 John 2:1-4;</a:t>
            </a:r>
            <a:r>
              <a:rPr lang="en-US" dirty="0"/>
              <a:t> </a:t>
            </a: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Ephesians 6:10-18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Tells When We Are Wrong &amp; How to Be Faithful</a:t>
            </a:r>
            <a:r>
              <a:rPr lang="en-US" altLang="en-US" b="1" dirty="0">
                <a:solidFill>
                  <a:srgbClr val="FFFF00"/>
                </a:solidFill>
              </a:rPr>
              <a:t> </a:t>
            </a:r>
            <a:br>
              <a:rPr lang="en-US" altLang="en-US" dirty="0">
                <a:solidFill>
                  <a:srgbClr val="FFFF00"/>
                </a:solidFill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James 1:21-25; 2 Timothy 3:15-17; Psalms 119:11;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4:4,7,10; </a:t>
            </a:r>
            <a:b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Acts 20:32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FA9262-6A28-AF88-A182-21CC682F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3" y="1981200"/>
            <a:ext cx="2460347" cy="4354259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D7A446-8C7D-2CDF-049C-7EB4469EE1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b="1" dirty="0"/>
              <a:t>Things that Guard Our Security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6267FB-8BC0-6760-E0BD-4225A9B2F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3" y="1981200"/>
            <a:ext cx="2460347" cy="4354259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BA3201F8-409C-CFAB-CBD6-63A048D2E4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5791200" cy="2800767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Trusting God’s Character &amp; Work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Following the Scriptures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Working with Other Christians</a:t>
            </a:r>
          </a:p>
        </p:txBody>
      </p:sp>
    </p:spTree>
    <p:extLst>
      <p:ext uri="{BB962C8B-B14F-4D97-AF65-F5344CB8AC3E}">
        <p14:creationId xmlns:p14="http://schemas.microsoft.com/office/powerpoint/2010/main" val="1009988033"/>
      </p:ext>
    </p:extLst>
  </p:cSld>
  <p:clrMapOvr>
    <a:masterClrMapping/>
  </p:clrMapOvr>
  <p:transition spd="slow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8E27385-39E9-7207-3749-8C69613A91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Working with Other Christians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A63D4B8-5093-A889-0E56-C288D69200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9200" y="1459397"/>
            <a:ext cx="5638800" cy="4789003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Admonition &amp; Exhortation</a:t>
            </a:r>
            <a:br>
              <a:rPr lang="en-US" altLang="en-US" b="1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Romans 15:14; Hebrews 3:12-14; 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13:17;</a:t>
            </a:r>
            <a:r>
              <a:rPr lang="en-US" dirty="0"/>
              <a:t> </a:t>
            </a: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10:24,25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Prayer for One Another</a:t>
            </a:r>
            <a:r>
              <a:rPr lang="en-US" altLang="en-US" b="1" dirty="0">
                <a:solidFill>
                  <a:srgbClr val="FFFF00"/>
                </a:solidFill>
              </a:rPr>
              <a:t> </a:t>
            </a:r>
            <a:br>
              <a:rPr lang="en-US" altLang="en-US" b="1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2 Corinthians 1:9-11; </a:t>
            </a:r>
            <a:b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James 5:16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</a:rPr>
              <a:t>Rebuke &amp; Discipline</a:t>
            </a:r>
            <a:r>
              <a:rPr lang="en-US" altLang="en-US" b="1" dirty="0">
                <a:solidFill>
                  <a:srgbClr val="FFFF00"/>
                </a:solidFill>
              </a:rPr>
              <a:t> </a:t>
            </a:r>
            <a:br>
              <a:rPr lang="en-US" altLang="en-US" b="1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Galatians 6:1,2; </a:t>
            </a:r>
            <a:b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1 Thessalonians 5:14; </a:t>
            </a:r>
            <a:b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2 Timothy 4:2-4; </a:t>
            </a:r>
            <a:b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2 Thessalonians 3:14,15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6EE225-A11C-24C4-6050-2E71A76EB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3" y="2046541"/>
            <a:ext cx="2460347" cy="4354259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D7A446-8C7D-2CDF-049C-7EB4469EE1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b="1" dirty="0"/>
              <a:t>Things that Guard Our Security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D7C4F9-D202-0C50-5BF5-C5C3BEFFF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3" y="1981200"/>
            <a:ext cx="2460347" cy="4354259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A815C83-24E4-F835-CDB3-B380045776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5791200" cy="3490186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Trusting God’s Character &amp; Work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Following the Scriptures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Working with Other Christians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Believing in Heaven &amp; Hell</a:t>
            </a:r>
          </a:p>
        </p:txBody>
      </p:sp>
    </p:spTree>
    <p:extLst>
      <p:ext uri="{BB962C8B-B14F-4D97-AF65-F5344CB8AC3E}">
        <p14:creationId xmlns:p14="http://schemas.microsoft.com/office/powerpoint/2010/main" val="961346617"/>
      </p:ext>
    </p:extLst>
  </p:cSld>
  <p:clrMapOvr>
    <a:masterClrMapping/>
  </p:clrMapOvr>
  <p:transition spd="slow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5EDB8AE-C5E8-DB70-9D7A-CF4C6BA10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Heaven &amp; Hell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DCFD060-8D58-499C-CCBD-DAC6049764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2600" y="1981200"/>
            <a:ext cx="4419600" cy="3496342"/>
          </a:xfrm>
        </p:spPr>
        <p:txBody>
          <a:bodyPr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Galatians 6:7-9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Revelation 2:10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James 1:12</a:t>
            </a:r>
            <a:endParaRPr lang="en-US" altLang="en-US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1:3-5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9:24-27</a:t>
            </a:r>
            <a:endParaRPr lang="en-US" altLang="en-US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2:5-11</a:t>
            </a:r>
            <a:endParaRPr lang="en-US" altLang="en-US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790EEF-BDAA-3B4A-FD60-076DBAA20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3" y="2046541"/>
            <a:ext cx="2460347" cy="4354259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D7A446-8C7D-2CDF-049C-7EB4469EE1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b="1" dirty="0"/>
              <a:t>Things that Guard Our Security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3B8F548-658F-37A7-513A-324A25BDBF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1752600"/>
            <a:ext cx="5791200" cy="4622804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Trusting God’s Character &amp; Work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Following the Scriptures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Working with Other Christians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rgbClr val="FFFF00"/>
                </a:solidFill>
              </a:rPr>
              <a:t>Believing in Heaven &amp; Hell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dirty="0">
                <a:solidFill>
                  <a:schemeClr val="accent1"/>
                </a:solidFill>
              </a:rPr>
              <a:t>Where does your life stand before God?</a:t>
            </a:r>
            <a:r>
              <a:rPr lang="en-US" altLang="en-US" sz="3200" b="1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0CADE6-C1F4-14F6-456A-E42F5FFEA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653" y="1981200"/>
            <a:ext cx="2460347" cy="435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01073"/>
      </p:ext>
    </p:extLst>
  </p:cSld>
  <p:clrMapOvr>
    <a:masterClrMapping/>
  </p:clrMapOvr>
  <p:transition spd="slow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1860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FEE3863-4151-8737-4360-627B6DBEFB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/>
              <a:t>Things that Guard Our Security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1E5CD46-464B-8579-7CDA-C2849A93E4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2185987"/>
            <a:ext cx="3886200" cy="3237809"/>
          </a:xfrm>
        </p:spPr>
        <p:txBody>
          <a:bodyPr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God has proved He wants us saved.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He has provided all we need to remain secure.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What is your response?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BDB9CD-EECC-194D-AFD5-81850F896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05000"/>
            <a:ext cx="5867400" cy="2777956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E87F77E-1D2C-485D-0544-1F6A291F4FDC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B343CF-D238-4E5D-6822-814843F4117C}"/>
              </a:ext>
            </a:extLst>
          </p:cNvPr>
          <p:cNvSpPr txBox="1"/>
          <p:nvPr/>
        </p:nvSpPr>
        <p:spPr>
          <a:xfrm>
            <a:off x="1036948" y="6352163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zoom/>
  </p:transition>
</p:sld>
</file>

<file path=ppt/theme/theme1.xml><?xml version="1.0" encoding="utf-8"?>
<a:theme xmlns:a="http://schemas.openxmlformats.org/drawingml/2006/main" name="Blue-Swirl-Bckgrd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ighteous-Tahoma">
      <a:majorFont>
        <a:latin typeface="Righteous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</TotalTime>
  <Words>453</Words>
  <Application>Microsoft Office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Tahoma</vt:lpstr>
      <vt:lpstr>Comic Sans MS</vt:lpstr>
      <vt:lpstr>Arial</vt:lpstr>
      <vt:lpstr>Righteous</vt:lpstr>
      <vt:lpstr>Blue-Swirl-Bckgrd</vt:lpstr>
      <vt:lpstr>PowerPoint Presentation</vt:lpstr>
      <vt:lpstr>Things that Guard Our Security</vt:lpstr>
      <vt:lpstr>The Character &amp; Work of God</vt:lpstr>
      <vt:lpstr>Things that Guard Our Security</vt:lpstr>
      <vt:lpstr>Scripture</vt:lpstr>
      <vt:lpstr>Things that Guard Our Security</vt:lpstr>
      <vt:lpstr>Working with Other Christians</vt:lpstr>
      <vt:lpstr>Things that Guard Our Security</vt:lpstr>
      <vt:lpstr>Heaven &amp; Hell</vt:lpstr>
      <vt:lpstr>Things that Guard Our Security</vt:lpstr>
      <vt:lpstr>PowerPoint Presentation</vt:lpstr>
      <vt:lpstr>Things that Guard Our Security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That Guard Our SecurityDavid E. Pratte, https://gospelway.com</dc:title>
  <dc:subject>Things That Guard Our SecurityDavid E. Pratte, https://gospelway.com</dc:subject>
  <dc:creator>David E. Pratte</dc:creator>
  <cp:keywords>security assurance spiritual protection salvation hope falling</cp:keywords>
  <cp:lastModifiedBy>David Pratte</cp:lastModifiedBy>
  <cp:revision>139</cp:revision>
  <dcterms:created xsi:type="dcterms:W3CDTF">2006-04-27T23:51:08Z</dcterms:created>
  <dcterms:modified xsi:type="dcterms:W3CDTF">2022-10-23T20:13:28Z</dcterms:modified>
</cp:coreProperties>
</file>