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6" r:id="rId4"/>
    <p:sldId id="334" r:id="rId5"/>
    <p:sldId id="347" r:id="rId6"/>
    <p:sldId id="343" r:id="rId7"/>
    <p:sldId id="344" r:id="rId8"/>
    <p:sldId id="345" r:id="rId9"/>
    <p:sldId id="319" r:id="rId10"/>
    <p:sldId id="348" r:id="rId11"/>
    <p:sldId id="349" r:id="rId12"/>
    <p:sldId id="350" r:id="rId13"/>
    <p:sldId id="352" r:id="rId14"/>
    <p:sldId id="351" r:id="rId15"/>
    <p:sldId id="356" r:id="rId16"/>
    <p:sldId id="357" r:id="rId17"/>
    <p:sldId id="355" r:id="rId18"/>
    <p:sldId id="354" r:id="rId19"/>
    <p:sldId id="342" r:id="rId20"/>
  </p:sldIdLst>
  <p:sldSz cx="12192000" cy="6858000"/>
  <p:notesSz cx="7010400" cy="9296400"/>
  <p:embeddedFontLst>
    <p:embeddedFont>
      <p:font typeface="Algerian" panose="04020705040A02060702" pitchFamily="82" charset="0"/>
      <p:regular r:id="rId22"/>
    </p:embeddedFont>
    <p:embeddedFont>
      <p:font typeface="Barbie" panose="00000500000000000000" pitchFamily="2" charset="0"/>
      <p:italic r:id="rId23"/>
    </p:embeddedFont>
    <p:embeddedFont>
      <p:font typeface="Bookman Old Style" panose="02050604050505020204" pitchFamily="18" charset="0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omic Sans MS" panose="030F0702030302020204" pitchFamily="66" charset="0"/>
      <p:regular r:id="rId32"/>
      <p:bold r:id="rId33"/>
      <p:italic r:id="rId34"/>
      <p:boldItalic r:id="rId35"/>
    </p:embeddedFont>
    <p:embeddedFont>
      <p:font typeface="Cooper Black" panose="0208090404030B020404" pitchFamily="18" charset="0"/>
      <p:regular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00"/>
    <a:srgbClr val="FFFF00"/>
    <a:srgbClr val="3333FF"/>
    <a:srgbClr val="004A82"/>
    <a:srgbClr val="3072C2"/>
    <a:srgbClr val="009200"/>
    <a:srgbClr val="009A00"/>
    <a:srgbClr val="000099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042" autoAdjust="0"/>
    <p:restoredTop sz="92308" autoAdjust="0"/>
  </p:normalViewPr>
  <p:slideViewPr>
    <p:cSldViewPr showGuides="1">
      <p:cViewPr varScale="1">
        <p:scale>
          <a:sx n="58" d="100"/>
          <a:sy n="58" d="100"/>
        </p:scale>
        <p:origin x="62" y="4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11/24/22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248400" y="1300878"/>
            <a:ext cx="3581400" cy="2585323"/>
          </a:xfrm>
          <a:prstGeom prst="rect">
            <a:avLst/>
          </a:prstGeom>
          <a:gradFill flip="none" rotWithShape="1">
            <a:gsLst>
              <a:gs pos="0">
                <a:srgbClr val="000066"/>
              </a:gs>
              <a:gs pos="55000">
                <a:srgbClr val="3333FF"/>
              </a:gs>
              <a:gs pos="100000">
                <a:srgbClr val="000066"/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arbie" panose="00000500000000000000" pitchFamily="2" charset="0"/>
              </a:rPr>
              <a:t>Video Bible Study</a:t>
            </a:r>
          </a:p>
          <a:p>
            <a:pPr algn="ctr"/>
            <a:r>
              <a:rPr lang="en-US" sz="5400" dirty="0">
                <a:latin typeface="Barbie" panose="00000500000000000000" pitchFamily="2" charset="0"/>
              </a:rPr>
              <a:t>Lessons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324600" y="4456094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lgerian" panose="04020705040A02060702" pitchFamily="82" charset="0"/>
              </a:rPr>
              <a:t>presented by </a:t>
            </a:r>
            <a:br>
              <a:rPr lang="en-US" sz="2400" dirty="0">
                <a:latin typeface="Algerian" panose="04020705040A02060702" pitchFamily="82" charset="0"/>
              </a:rPr>
            </a:br>
            <a:r>
              <a:rPr lang="en-US" sz="24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771900" y="516249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</a:rPr>
              <a:t>© Copyright David E. Pratte, 2022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590800" y="572518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43143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Book of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Haggai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EC510-7C35-4287-BA51-03B81A035968}"/>
              </a:ext>
            </a:extLst>
          </p:cNvPr>
          <p:cNvSpPr txBox="1"/>
          <p:nvPr/>
        </p:nvSpPr>
        <p:spPr>
          <a:xfrm>
            <a:off x="6324600" y="3886201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+mn-lt"/>
              </a:rPr>
              <a:t>Thanks to Christians in the Hillcrest church for their participation.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51E8D7-C5E7-4AE9-BDEB-763BFC4C1AE9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23622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080338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143000"/>
            <a:ext cx="396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the Books of </a:t>
            </a:r>
            <a:b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</a:b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Haggai, Zechariah, and Malachi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4781F0-B3F4-A7A4-F201-3A6FB65D7364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Persian Kings</a:t>
            </a:r>
            <a:endParaRPr lang="en-US" sz="3200" b="1" i="1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0" y="1609904"/>
            <a:ext cx="10591800" cy="430887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Cyrus II </a:t>
            </a:r>
            <a:r>
              <a:rPr lang="en-US" sz="2800" b="1" dirty="0">
                <a:effectLst/>
                <a:latin typeface="+mn-lt"/>
              </a:rPr>
              <a:t>(559-529 BC) – conquered Babylon in 539 BC with Darius the Mede (Daniel 5:30,31)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Cambyses II </a:t>
            </a:r>
            <a:r>
              <a:rPr lang="en-US" sz="2800" b="1" dirty="0">
                <a:effectLst/>
                <a:latin typeface="+mn-lt"/>
              </a:rPr>
              <a:t>(529-522 BC) – commanded work on the temple to cease (Ezra 4:7,11,23)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Darius I “the Great” </a:t>
            </a:r>
            <a:r>
              <a:rPr lang="en-US" sz="2800" b="1" dirty="0">
                <a:effectLst/>
                <a:latin typeface="+mn-lt"/>
              </a:rPr>
              <a:t>(522-486 BC) – authorized completion of the temple (Ezra 4:24-6:15)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Xerxes I </a:t>
            </a:r>
            <a:r>
              <a:rPr lang="en-US" sz="2800" b="1" dirty="0">
                <a:effectLst/>
                <a:latin typeface="+mn-lt"/>
              </a:rPr>
              <a:t>(486-464 BC) – also called Ahasuerus. Esther was his queen (book of Esther)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Artaxerxes I </a:t>
            </a:r>
            <a:r>
              <a:rPr lang="en-US" sz="2800" b="1" dirty="0">
                <a:effectLst/>
                <a:latin typeface="+mn-lt"/>
              </a:rPr>
              <a:t>(465-423 BC) – authorized Nehemiah to rebuild Jerusalem (the book of Nehemiah)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85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3448A70-DE51-859A-DF5A-3CDF41CB3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Periods of Bible history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8A3BD4D-40C4-7494-7280-C3E0B9594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219200"/>
            <a:ext cx="92964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45078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EA279B10-D05E-FD37-1BD1-8EBA58D5B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381000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Prophets by Period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B014BB9-8F58-1D2B-9FDD-D6B663570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465180"/>
              </p:ext>
            </p:extLst>
          </p:nvPr>
        </p:nvGraphicFramePr>
        <p:xfrm>
          <a:off x="2057400" y="1194374"/>
          <a:ext cx="8077200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1744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2652332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2653124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40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4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11254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Nahum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Habakkuk (?)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5627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Daniel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Zechariah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Malachi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406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219200"/>
            <a:ext cx="92202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because of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those of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28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 and Major Divisions of Haggai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0" y="1609904"/>
            <a:ext cx="10591800" cy="372409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2800" b="1" i="1" dirty="0">
                <a:solidFill>
                  <a:srgbClr val="FFFF00"/>
                </a:solidFill>
                <a:latin typeface="+mj-lt"/>
              </a:rPr>
              <a:t>Theme: </a:t>
            </a:r>
            <a:r>
              <a:rPr lang="en-US" sz="3200" b="1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Haggai exhorts the Jews to complete rebuilding the temple. 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1 – First Revelation: Exhortation to complete the temple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2:1-9 – Second Revelation: Comparison to the former temple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2:10-19 – Third Revelation: Restoration of physical blessings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2:20-23 – Fourth Revelation: Renewal of promise to David’s lineage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37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1077218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1: God Rebuked the People for Neglecting the Temple</a:t>
            </a:r>
            <a:endParaRPr lang="en-US" sz="3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057400"/>
            <a:ext cx="9220200" cy="86177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problem: </a:t>
            </a:r>
            <a:r>
              <a:rPr lang="en-US" sz="2800" b="1" dirty="0">
                <a:effectLst/>
                <a:latin typeface="+mn-lt"/>
              </a:rPr>
              <a:t>the people built nice houses for themselves but the temple remained in ruins.</a:t>
            </a:r>
          </a:p>
        </p:txBody>
      </p:sp>
    </p:spTree>
    <p:extLst>
      <p:ext uri="{BB962C8B-B14F-4D97-AF65-F5344CB8AC3E}">
        <p14:creationId xmlns:p14="http://schemas.microsoft.com/office/powerpoint/2010/main" val="301611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Causes of Neglect -1:3,4</a:t>
            </a:r>
            <a:endParaRPr lang="en-US" sz="3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447800"/>
            <a:ext cx="9220200" cy="356251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Improper priorities</a:t>
            </a:r>
            <a:r>
              <a:rPr lang="en-US" sz="2800" b="1" dirty="0">
                <a:solidFill>
                  <a:srgbClr val="800080"/>
                </a:solidFill>
                <a:effectLst/>
                <a:latin typeface="+mn-lt"/>
              </a:rPr>
              <a:t> </a:t>
            </a:r>
            <a:br>
              <a:rPr lang="en-US" sz="2800" b="1" dirty="0">
                <a:solidFill>
                  <a:srgbClr val="800080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John 6:27; Matthew 6:19-21 Matthew 6:33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Making excuses </a:t>
            </a:r>
            <a:b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Genesis 3:9-13; Exodus 32:2-5,21-24; 1 Samuel 15:3,9,15,22,23; Luke 14:15-24 </a:t>
            </a:r>
          </a:p>
          <a:p>
            <a:pPr marL="274320" marR="0" indent="-274320" algn="l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Procrastination</a:t>
            </a:r>
            <a:b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</a:br>
            <a:r>
              <a:rPr lang="en-US" sz="28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Corinthians 6:2; John 9:4; James 4:17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i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Consider your ways</a:t>
            </a: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.” </a:t>
            </a:r>
            <a:endParaRPr lang="en-US" sz="2800" b="1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354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1077218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Chapter 1: God Rebuked the People for Neglecting the Temple</a:t>
            </a:r>
            <a:endParaRPr lang="en-US" sz="32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057400"/>
            <a:ext cx="9220200" cy="301621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problem: </a:t>
            </a:r>
            <a:r>
              <a:rPr lang="en-US" sz="2800" b="1" dirty="0">
                <a:effectLst/>
                <a:latin typeface="+mn-lt"/>
              </a:rPr>
              <a:t>the people built nice houses for themselves but the temple remained in ruins.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consequence: </a:t>
            </a:r>
            <a:r>
              <a:rPr lang="en-US" sz="2800" b="1" dirty="0">
                <a:effectLst/>
                <a:latin typeface="+mn-lt"/>
              </a:rPr>
              <a:t>God prevented the people from prospering.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solution: </a:t>
            </a:r>
            <a:r>
              <a:rPr lang="en-US" sz="2800" b="1" dirty="0">
                <a:effectLst/>
                <a:latin typeface="+mn-lt"/>
              </a:rPr>
              <a:t>go to work to build the temple.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The response: </a:t>
            </a:r>
            <a:r>
              <a:rPr lang="en-US" sz="2800" b="1" dirty="0">
                <a:effectLst/>
                <a:latin typeface="+mn-lt"/>
              </a:rPr>
              <a:t>the people obeyed and God promised to be with them.</a:t>
            </a:r>
          </a:p>
        </p:txBody>
      </p:sp>
    </p:spTree>
    <p:extLst>
      <p:ext uri="{BB962C8B-B14F-4D97-AF65-F5344CB8AC3E}">
        <p14:creationId xmlns:p14="http://schemas.microsoft.com/office/powerpoint/2010/main" val="246039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1077218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latin typeface="+mn-lt"/>
              </a:rPr>
              <a:t>2</a:t>
            </a:r>
            <a:r>
              <a:rPr lang="en-US" sz="3200" b="1" baseline="30000" dirty="0">
                <a:latin typeface="+mn-lt"/>
              </a:rPr>
              <a:t>nd</a:t>
            </a:r>
            <a:r>
              <a:rPr lang="en-US" sz="3200" b="1" dirty="0">
                <a:latin typeface="+mn-lt"/>
              </a:rPr>
              <a:t> Revelation: The Rebuilt Temple Compared to the First Temple</a:t>
            </a:r>
            <a:endParaRPr lang="en-US" sz="3200" dirty="0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057400"/>
            <a:ext cx="9220200" cy="246221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God’s service does not require impressiveness by human standards.</a:t>
            </a:r>
          </a:p>
          <a:p>
            <a:pPr marL="274320" indent="-274320" algn="l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What we need is to work hard to please God.</a:t>
            </a:r>
          </a:p>
          <a:p>
            <a:pPr marL="274320" indent="-274320" algn="l">
              <a:spcBef>
                <a:spcPts val="1200"/>
              </a:spcBef>
            </a:pPr>
            <a:r>
              <a:rPr lang="en-US" sz="2800" b="1" dirty="0">
                <a:latin typeface="+mn-lt"/>
              </a:rPr>
              <a:t>God would shake heaven and earth “once more”: The new temple was a symbol of the church.</a:t>
            </a:r>
          </a:p>
        </p:txBody>
      </p:sp>
    </p:spTree>
    <p:extLst>
      <p:ext uri="{BB962C8B-B14F-4D97-AF65-F5344CB8AC3E}">
        <p14:creationId xmlns:p14="http://schemas.microsoft.com/office/powerpoint/2010/main" val="358199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1015663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pPr marL="0" marR="0" indent="27432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Shaking Heaven and Earth</a:t>
            </a:r>
            <a:b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accent2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Haggai 2; Hebrews 12:18-28</a:t>
            </a:r>
            <a:endParaRPr lang="en-US" sz="2800" dirty="0">
              <a:solidFill>
                <a:schemeClr val="accent2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392924BF-060C-E406-21F6-93F03D936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362475"/>
              </p:ext>
            </p:extLst>
          </p:nvPr>
        </p:nvGraphicFramePr>
        <p:xfrm>
          <a:off x="685800" y="3017520"/>
          <a:ext cx="10820400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val="647526901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84707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First Shaking: Old Covenant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Shaken again: New Covenant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38139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Shook heaven &amp; earth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Shaken “once more”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498752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Replaced previous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Replaced previous system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451841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Nation of Israel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All nations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513122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Physical temple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Spiritual temple: the church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790585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Kingdom will be shaken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Kingdom will remain 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(cannot be shaken)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3910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9DBCA7F-BFB8-B1D0-6402-464876E4CA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688" y="1600200"/>
            <a:ext cx="963202" cy="1371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9BE3AC-6BEE-24B4-FD0E-8DF907A21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398" y="1600200"/>
            <a:ext cx="157693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latin typeface="+mn-lt"/>
              </a:rPr>
              <a:t>Holy, Unclean, and Common</a:t>
            </a:r>
            <a:endParaRPr lang="en-US" sz="3200" dirty="0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2600" y="4141113"/>
            <a:ext cx="19812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HOLY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E2EDFD-B5F8-3733-D266-FD8BC15393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20" y="2013204"/>
            <a:ext cx="2926080" cy="19491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258222-4EB2-3E7D-B933-BC2E53ACD0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057400"/>
            <a:ext cx="3962400" cy="1647106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01DA73D2-6585-C619-D834-DB2BD3371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886200"/>
            <a:ext cx="19812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UNCLEAN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0D64718-046A-D666-CEE9-1C2942946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981200"/>
            <a:ext cx="19812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COMMON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2DE9929-7273-8570-359F-AC416B57F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486400"/>
            <a:ext cx="10591800" cy="86177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  <a:latin typeface="+mn-lt"/>
              </a:rPr>
              <a:t>An unclean thing makes a common thing unclean.</a:t>
            </a:r>
          </a:p>
          <a:p>
            <a:r>
              <a:rPr lang="en-US" sz="2800" dirty="0">
                <a:solidFill>
                  <a:schemeClr val="accent1"/>
                </a:solidFill>
                <a:latin typeface="+mn-lt"/>
              </a:rPr>
              <a:t>But a holy thing does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not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 make a common thing holy.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FBDECD-7D84-5C36-37A2-431BBFB62E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74" y="2964593"/>
            <a:ext cx="3537126" cy="206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9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1077218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Fourth Revelation: Renewal of the Promise to David’s Lineage </a:t>
            </a:r>
            <a:endParaRPr lang="en-US" sz="3200" b="1" dirty="0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0" y="5373470"/>
            <a:ext cx="19812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Jesus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01DA73D2-6585-C619-D834-DB2BD3371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373470"/>
            <a:ext cx="26670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Zerubbabel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0D64718-046A-D666-CEE9-1C2942946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158026"/>
            <a:ext cx="1981200" cy="861774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Matthew 1:12,16</a:t>
            </a:r>
            <a:endParaRPr lang="en-US" sz="2800" dirty="0"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7391A0-EBFE-9451-53DB-1800F8CE2C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114749"/>
            <a:ext cx="3810000" cy="28382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B2E4BBB-0219-3ED5-C03B-0A7480EAFE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02394"/>
            <a:ext cx="3552593" cy="277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72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latin typeface="+mn-lt"/>
              </a:rPr>
              <a:t>Lessons Learned from Haggai </a:t>
            </a:r>
            <a:endParaRPr lang="en-US" sz="3200" dirty="0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52600"/>
            <a:ext cx="10591800" cy="3354765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Focus on spiritual service to God as priority.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Do not procrastinate God’s work to pursue personal interests.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Heed God’s instructions and correct our lives where needed.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God blesses obedience and punishes disobedience.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Leaders and followers must work together in God’s work.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 church fulfills the promise of God’s temple today.</a:t>
            </a:r>
          </a:p>
        </p:txBody>
      </p:sp>
    </p:spTree>
    <p:extLst>
      <p:ext uri="{BB962C8B-B14F-4D97-AF65-F5344CB8AC3E}">
        <p14:creationId xmlns:p14="http://schemas.microsoft.com/office/powerpoint/2010/main" val="212748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EB6183-4EFF-5A32-46FE-F9E7DAAA7735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6F2E89F-ADEF-2DE5-1891-12AECFCF3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dirty="0">
                <a:latin typeface="+mn-lt"/>
              </a:rPr>
              <a:t>Building God’s Temple Today</a:t>
            </a:r>
            <a:endParaRPr lang="en-US" sz="3200" dirty="0">
              <a:latin typeface="+mn-lt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2DDA75-6AA3-2244-6A39-3561DB49C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447800"/>
            <a:ext cx="105918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+mn-lt"/>
              </a:rPr>
              <a:t>The temple of God today is the church -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2:19-22; 1 Corinthians 3:16,17; 6:19,20; 2 Corinthians 6:16-18; 1 Peter 2:4-10</a:t>
            </a:r>
          </a:p>
          <a:p>
            <a:r>
              <a:rPr lang="en-US" sz="2800" dirty="0">
                <a:latin typeface="+mn-lt"/>
              </a:rPr>
              <a:t>We should encourage the growth of individual members -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4:15,16; Romans 15:14; 1 Thessalonians 5:11; Hebrews 3:12-14; 10:23-25</a:t>
            </a:r>
          </a:p>
          <a:p>
            <a:r>
              <a:rPr lang="en-US" sz="2800" dirty="0">
                <a:latin typeface="+mn-lt"/>
              </a:rPr>
              <a:t>We should work to save souls so the church grows in numbers - </a:t>
            </a: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8:1,4; 11:26; 2 Timothy 2:2,24-26; Hebrews 5:12-14; </a:t>
            </a:r>
            <a:b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3:15; Mark 16:15,16; Matthew 28:18-20; Acts 5:42; 20:20; Proverbs 11:30; 1 Timothy 3:15</a:t>
            </a:r>
          </a:p>
          <a:p>
            <a:r>
              <a:rPr lang="en-US" sz="2800" b="1" dirty="0">
                <a:solidFill>
                  <a:schemeClr val="accent1"/>
                </a:solidFill>
                <a:latin typeface="+mn-lt"/>
              </a:rPr>
              <a:t>Are we focused on our own interests so we neglect God’s work, or are we emphasizing building God’s spiritual temple?</a:t>
            </a:r>
          </a:p>
        </p:txBody>
      </p:sp>
    </p:spTree>
    <p:extLst>
      <p:ext uri="{BB962C8B-B14F-4D97-AF65-F5344CB8AC3E}">
        <p14:creationId xmlns:p14="http://schemas.microsoft.com/office/powerpoint/2010/main" val="3347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4F9C06A-06C5-4028-8C67-03DE2B7EBE0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04800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2022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C6B00B-032D-47C9-820C-C4CE6655D74B}"/>
              </a:ext>
            </a:extLst>
          </p:cNvPr>
          <p:cNvSpPr txBox="1"/>
          <p:nvPr/>
        </p:nvSpPr>
        <p:spPr>
          <a:xfrm>
            <a:off x="1676400" y="6306409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6E9FCC-DDB8-667A-5510-D73C8522A3AC}"/>
              </a:ext>
            </a:extLst>
          </p:cNvPr>
          <p:cNvSpPr/>
          <p:nvPr/>
        </p:nvSpPr>
        <p:spPr bwMode="auto">
          <a:xfrm>
            <a:off x="10515600" y="6324600"/>
            <a:ext cx="1524000" cy="4572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Cooper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3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Tahoma-Trebuchet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8635</TotalTime>
  <Words>1243</Words>
  <Application>Microsoft Office PowerPoint</Application>
  <PresentationFormat>Widescreen</PresentationFormat>
  <Paragraphs>137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Algerian</vt:lpstr>
      <vt:lpstr>Calibri</vt:lpstr>
      <vt:lpstr>Cooper Black</vt:lpstr>
      <vt:lpstr>Times New Roman</vt:lpstr>
      <vt:lpstr>Bookman Old Style</vt:lpstr>
      <vt:lpstr>Barbie</vt:lpstr>
      <vt:lpstr>Arial</vt:lpstr>
      <vt:lpstr>Trebuchet MS</vt:lpstr>
      <vt:lpstr>Tahoma</vt:lpstr>
      <vt:lpstr>Comic Sans MS</vt:lpstr>
      <vt:lpstr>Blue-Gradient.dep</vt:lpstr>
      <vt:lpstr>PowerPoint Presentation</vt:lpstr>
      <vt:lpstr>PowerPoint Presentation</vt:lpstr>
      <vt:lpstr>PowerPoint Presentation</vt:lpstr>
      <vt:lpstr>PowerPoint Presentation</vt:lpstr>
      <vt:lpstr>Persian Kings</vt:lpstr>
      <vt:lpstr>Periods of Bible history</vt:lpstr>
      <vt:lpstr>Prophets by Period</vt:lpstr>
      <vt:lpstr>Themes of the Minor Prophets</vt:lpstr>
      <vt:lpstr>Theme and Major Divisions of Haggai </vt:lpstr>
      <vt:lpstr>Chapter 1: God Rebuked the People for Neglecting the Temple</vt:lpstr>
      <vt:lpstr>Causes of Neglect -1:3,4</vt:lpstr>
      <vt:lpstr>Chapter 1: God Rebuked the People for Neglecting the Temple</vt:lpstr>
      <vt:lpstr>2nd Revelation: The Rebuilt Temple Compared to the First Temple</vt:lpstr>
      <vt:lpstr>Shaking Heaven and Earth Haggai 2; Hebrews 12:18-28</vt:lpstr>
      <vt:lpstr>Holy, Unclean, and Common</vt:lpstr>
      <vt:lpstr>Fourth Revelation: Renewal of the Promise to David’s Lineage </vt:lpstr>
      <vt:lpstr>Lessons Learned from Haggai </vt:lpstr>
      <vt:lpstr>Building God’s Temple Today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Haggai PowerPoint slides and charts - Free Bible study commentary, notes, questions, and comments; available free at www.gospelway.com</dc:title>
  <dc:subject>Free study notes on the Bible book of Haggai; commentary and comments on the New Testament epistle PowerPoint slides and charts David E. Pratte</dc:subject>
  <dc:creator>David E. Pratte</dc:creator>
  <cp:keywords>Haggai book commentary study notes comments Bible religion Old Testament free church Christ Jesus temple rebuild obedience priorities procrastination - David E. Pratte; www.biblestudylessons.com</cp:keywords>
  <cp:lastModifiedBy>David Pratte</cp:lastModifiedBy>
  <cp:revision>2130</cp:revision>
  <cp:lastPrinted>2016-03-16T15:34:38Z</cp:lastPrinted>
  <dcterms:created xsi:type="dcterms:W3CDTF">2013-07-15T18:37:31Z</dcterms:created>
  <dcterms:modified xsi:type="dcterms:W3CDTF">2022-11-24T16:30:46Z</dcterms:modified>
</cp:coreProperties>
</file>