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73" r:id="rId2"/>
  </p:sldMasterIdLst>
  <p:notesMasterIdLst>
    <p:notesMasterId r:id="rId11"/>
  </p:notesMasterIdLst>
  <p:sldIdLst>
    <p:sldId id="262" r:id="rId3"/>
    <p:sldId id="256" r:id="rId4"/>
    <p:sldId id="257" r:id="rId5"/>
    <p:sldId id="259" r:id="rId6"/>
    <p:sldId id="258" r:id="rId7"/>
    <p:sldId id="260" r:id="rId8"/>
    <p:sldId id="261" r:id="rId9"/>
    <p:sldId id="263" r:id="rId10"/>
  </p:sldIdLst>
  <p:sldSz cx="12192000" cy="6858000"/>
  <p:notesSz cx="6858000" cy="9144000"/>
  <p:defaultTextStyle>
    <a:defPPr>
      <a:defRPr lang="en-GB"/>
    </a:defPPr>
    <a:lvl1pPr algn="l" defTabSz="449263" rtl="0" fontAlgn="base">
      <a:lnSpc>
        <a:spcPct val="95000"/>
      </a:lnSpc>
      <a:spcBef>
        <a:spcPct val="0"/>
      </a:spcBef>
      <a:spcAft>
        <a:spcPct val="0"/>
      </a:spcAft>
      <a:buClr>
        <a:srgbClr val="FFFFFF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Arial Unicode MS" charset="0"/>
      </a:defRPr>
    </a:lvl1pPr>
    <a:lvl2pPr marL="457200" algn="l" defTabSz="449263" rtl="0" fontAlgn="base">
      <a:lnSpc>
        <a:spcPct val="95000"/>
      </a:lnSpc>
      <a:spcBef>
        <a:spcPct val="0"/>
      </a:spcBef>
      <a:spcAft>
        <a:spcPct val="0"/>
      </a:spcAft>
      <a:buClr>
        <a:srgbClr val="FFFFFF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Arial Unicode MS" charset="0"/>
      </a:defRPr>
    </a:lvl2pPr>
    <a:lvl3pPr marL="914400" algn="l" defTabSz="449263" rtl="0" fontAlgn="base">
      <a:lnSpc>
        <a:spcPct val="95000"/>
      </a:lnSpc>
      <a:spcBef>
        <a:spcPct val="0"/>
      </a:spcBef>
      <a:spcAft>
        <a:spcPct val="0"/>
      </a:spcAft>
      <a:buClr>
        <a:srgbClr val="FFFFFF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Arial Unicode MS" charset="0"/>
      </a:defRPr>
    </a:lvl3pPr>
    <a:lvl4pPr marL="1371600" algn="l" defTabSz="449263" rtl="0" fontAlgn="base">
      <a:lnSpc>
        <a:spcPct val="95000"/>
      </a:lnSpc>
      <a:spcBef>
        <a:spcPct val="0"/>
      </a:spcBef>
      <a:spcAft>
        <a:spcPct val="0"/>
      </a:spcAft>
      <a:buClr>
        <a:srgbClr val="FFFFFF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Arial Unicode MS" charset="0"/>
      </a:defRPr>
    </a:lvl4pPr>
    <a:lvl5pPr marL="1828800" algn="l" defTabSz="449263" rtl="0" fontAlgn="base">
      <a:lnSpc>
        <a:spcPct val="95000"/>
      </a:lnSpc>
      <a:spcBef>
        <a:spcPct val="0"/>
      </a:spcBef>
      <a:spcAft>
        <a:spcPct val="0"/>
      </a:spcAft>
      <a:buClr>
        <a:srgbClr val="FFFFFF"/>
      </a:buClr>
      <a:buSzPct val="100000"/>
      <a:buFont typeface="Times New Roman" panose="02020603050405020304" pitchFamily="18" charset="0"/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Arial Unicode MS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Arial Unicode MS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Arial Unicode MS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Arial Unicode MS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Arial Unicode M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 showGuides="1">
      <p:cViewPr varScale="1">
        <p:scale>
          <a:sx n="53" d="100"/>
          <a:sy n="53" d="100"/>
        </p:scale>
        <p:origin x="51" y="189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78" y="-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262"/>
    </p:cViewPr>
  </p:sorterViewPr>
  <p:notesViewPr>
    <p:cSldViewPr showGuides="1"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:a16="http://schemas.microsoft.com/office/drawing/2014/main" id="{AFE821F1-E922-420D-B805-716E987D3CE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161A933D-803E-4FED-882B-440770415106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EAF20C51-4CF3-49F6-9148-3D380144DEB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F2404E05-B690-4C96-9208-9ABA5E212D2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>
            <a:extLst>
              <a:ext uri="{FF2B5EF4-FFF2-40B4-BE49-F238E27FC236}">
                <a16:creationId xmlns:a16="http://schemas.microsoft.com/office/drawing/2014/main" id="{2E36DCEB-75BB-4976-96F3-A3AB1B57BF16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63B947C5-4818-4DD8-9B24-E2C1E56B9DF7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243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CEB256-ECAE-088F-DF3A-158D4099C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>
            <a:extLst>
              <a:ext uri="{FF2B5EF4-FFF2-40B4-BE49-F238E27FC236}">
                <a16:creationId xmlns:a16="http://schemas.microsoft.com/office/drawing/2014/main" id="{6FCA5039-61AF-B70B-8C35-A72395DB20F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DB6AF727-E0AD-7C4F-5D96-34F4D14E996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243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7634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>
            <a:extLst>
              <a:ext uri="{FF2B5EF4-FFF2-40B4-BE49-F238E27FC236}">
                <a16:creationId xmlns:a16="http://schemas.microsoft.com/office/drawing/2014/main" id="{EB07925F-3D52-4756-BE22-175BFED4161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348A719B-D4F0-46DB-A27F-F0D0A3A50631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0243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9C196E-E268-20B3-89DB-18D7C6087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A3A09B87-81CA-5617-F4FF-82C07A1C0732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1000" y="695325"/>
            <a:ext cx="6096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6CA0FFE5-2674-DF19-51EB-D83CA0B7582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273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334A7-C7F6-4914-BC10-6E11DFAB2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8DD27E-DD13-46DD-AEBF-56EC59313E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B5C17E-EED8-43E8-8F57-EB2934CC437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B869E-0570-4B32-8C7D-99F96143613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AED545-1C7D-4408-8C6D-1FB891ACCA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BA3295A-ABA5-449B-9BB4-0E5F8DD8EC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08841389"/>
      </p:ext>
    </p:extLst>
  </p:cSld>
  <p:clrMapOvr>
    <a:masterClrMapping/>
  </p:clrMapOvr>
  <p:transition spd="slow"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A6755-F6CC-481F-B7BC-D353197C2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B4375-0A7E-4EFF-B563-54737B1E6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D5AC3-100F-4C6E-B66E-2A7AB167F51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36193-6E14-407C-B347-3F50CD6D631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A1669-6BF5-4980-9553-2691BD4991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9C9D630-643E-460F-A2C0-7C18B68B469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58296168"/>
      </p:ext>
    </p:extLst>
  </p:cSld>
  <p:clrMapOvr>
    <a:masterClrMapping/>
  </p:clrMapOvr>
  <p:transition spd="slow"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9615C-7C25-4C3C-8A6B-B7720E393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4CFE4-C14F-4904-A528-C0159D137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8F9E6-F986-47D3-A68C-2897CDF8FEF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4B6F8-5E27-4376-88C5-6A14EC7F872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EF089-D6DC-4278-9D1F-4BF9C4201A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9F74B00-0E29-4F8D-AB87-E3C074CC338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0280459"/>
      </p:ext>
    </p:extLst>
  </p:cSld>
  <p:clrMapOvr>
    <a:masterClrMapping/>
  </p:clrMapOvr>
  <p:transition spd="slow"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91C4F-2854-47FD-9F81-F1A61BF8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3DE31-B078-4E56-973B-C0B295DE37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1" y="1981201"/>
            <a:ext cx="5077884" cy="4113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5D2835-500B-4549-A46D-FE75C1FDD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5484" y="1981201"/>
            <a:ext cx="5080000" cy="41132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57E76D-3C9C-4622-83A0-A47CE6294FF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1F661D-B3C5-46D3-BC93-8E22CC21397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C500A9-550F-4BDA-B38A-84A67D24771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8E03441-4688-4450-832C-5C09B9F4745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52135264"/>
      </p:ext>
    </p:extLst>
  </p:cSld>
  <p:clrMapOvr>
    <a:masterClrMapping/>
  </p:clrMapOvr>
  <p:transition spd="slow"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33A92-A045-4A31-A671-B120A74EA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BE8F41-D843-4B7A-B061-EC5F800D7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11735F-E208-4000-BF28-9435F921D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DB9E9F-48D8-4A1C-9E1E-8950EC4144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D4D0C-8A06-49FA-ACBC-49A50BD6AF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5BACB2-696A-4FB2-B74A-18FABAEB395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70C719-0CBF-4DA5-BB45-95C19EF7840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26B58B-703D-412D-AC7B-D973726369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44C09C3-2FBF-41BA-A2AE-264839D11EB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53572907"/>
      </p:ext>
    </p:extLst>
  </p:cSld>
  <p:clrMapOvr>
    <a:masterClrMapping/>
  </p:clrMapOvr>
  <p:transition spd="slow"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71A65-CBEB-4821-86B3-74BA392EC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13E9D9-6745-4386-B06E-CA6C0A94916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201A6E-91C1-4860-9282-89006A8CDC9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421AAF-0611-4D60-B411-F56E7A389E9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4EC7456-81FE-4EDB-92B7-DE5200762E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81810635"/>
      </p:ext>
    </p:extLst>
  </p:cSld>
  <p:clrMapOvr>
    <a:masterClrMapping/>
  </p:clrMapOvr>
  <p:transition spd="slow"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BB79EC-B50C-4F8D-B1C2-45D4917C4F0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E6AAA7-3B20-4E3C-8529-2AC8F200338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3F65D-37CD-409B-993B-1080E833F60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E517F1B-09CF-4C72-83DB-C291184C9A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6710797"/>
      </p:ext>
    </p:extLst>
  </p:cSld>
  <p:clrMapOvr>
    <a:masterClrMapping/>
  </p:clrMapOvr>
  <p:transition spd="slow"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CA532-7AEE-49F6-A98E-A2E119178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E844F-6837-4879-B1A5-8F34F6ED5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38D5A-D6DD-4470-8D35-9AC70BAC27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91B890-661E-432B-BF28-DEC148173CB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AD2457-999A-4E1F-AD4F-43A32C1A564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3EC072-FB15-40F1-8D6E-474DE193BB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E9EE9F0-ADF5-48FF-8D40-CAC4883597B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79639965"/>
      </p:ext>
    </p:extLst>
  </p:cSld>
  <p:clrMapOvr>
    <a:masterClrMapping/>
  </p:clrMapOvr>
  <p:transition spd="slow"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E3C9-4A79-49EB-A55B-49FC30D59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48B35B-F8C6-40E9-A9C3-88649100BD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2FF4D-C6B9-4AA4-B338-47190817B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2105C3-FB2C-4B2C-9F57-799A93A3068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E83C23-4759-4F44-B64F-01EF9DE9445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BD026-7069-4711-9D6F-67915A4C86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AD99D93-3290-498E-A77B-ED6D7EDCD00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2325133"/>
      </p:ext>
    </p:extLst>
  </p:cSld>
  <p:clrMapOvr>
    <a:masterClrMapping/>
  </p:clrMapOvr>
  <p:transition spd="slow"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8F019-ACB9-4CDA-A262-66402769A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6C7490-53C7-49A9-8968-4A99977D05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19A06-C729-4CE4-BC92-F02D12BA53D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FCF16-1B42-40A7-923B-E0F407D3C80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C78F4-8CC8-4A1D-8745-220A2F0D68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C185853-D1E4-4B67-9C1F-8746F4B2801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2735056"/>
      </p:ext>
    </p:extLst>
  </p:cSld>
  <p:clrMapOvr>
    <a:masterClrMapping/>
  </p:clrMapOvr>
  <p:transition spd="slow"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7683DA-9F89-4105-B8C7-B38B9EE8C7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86801" y="465139"/>
            <a:ext cx="2588684" cy="56292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35330D-8DA8-417E-8A13-2B37A7B9A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465139"/>
            <a:ext cx="7569200" cy="5629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AF99B-FC6F-48E0-B3AF-147CD4B172B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54C86-B7CF-45DE-AB0C-C45A36CA7A1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3231C-0826-4453-81E8-A1A033D1FDC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517815C-ED30-47DA-8050-FC9091297C1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94478868"/>
      </p:ext>
    </p:extLst>
  </p:cSld>
  <p:clrMapOvr>
    <a:masterClrMapping/>
  </p:clrMapOvr>
  <p:transition spd="slow">
    <p:zoom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6BDB-94E5-4691-B857-454C66F6E0D5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38021201"/>
      </p:ext>
    </p:extLst>
  </p:cSld>
  <p:clrMapOvr>
    <a:masterClrMapping/>
  </p:clrMapOvr>
  <p:transition spd="slow">
    <p:zoom dir="in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9661-48B1-4C4A-9266-6D933894AF1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87492467"/>
      </p:ext>
    </p:extLst>
  </p:cSld>
  <p:clrMapOvr>
    <a:masterClrMapping/>
  </p:clrMapOvr>
  <p:transition spd="slow">
    <p:zoom dir="in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4DB24-DE32-4E78-9A01-757E4199388E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67733363"/>
      </p:ext>
    </p:extLst>
  </p:cSld>
  <p:clrMapOvr>
    <a:masterClrMapping/>
  </p:clrMapOvr>
  <p:transition spd="slow">
    <p:zoom dir="in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FBA8E-5E88-4144-938E-2B638CDA546E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85256535"/>
      </p:ext>
    </p:extLst>
  </p:cSld>
  <p:clrMapOvr>
    <a:masterClrMapping/>
  </p:clrMapOvr>
  <p:transition spd="slow">
    <p:zoom dir="in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AEA86-CCAC-44C3-B4AF-EE282DD191AF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3045782"/>
      </p:ext>
    </p:extLst>
  </p:cSld>
  <p:clrMapOvr>
    <a:masterClrMapping/>
  </p:clrMapOvr>
  <p:transition spd="slow">
    <p:zoom dir="in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CC23B-3009-4C00-8A3B-C3E914C0309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49492648"/>
      </p:ext>
    </p:extLst>
  </p:cSld>
  <p:clrMapOvr>
    <a:masterClrMapping/>
  </p:clrMapOvr>
  <p:transition spd="slow">
    <p:zoom dir="in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5647F-47C7-4789-8E34-FFE13F8D1B19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12110781"/>
      </p:ext>
    </p:extLst>
  </p:cSld>
  <p:clrMapOvr>
    <a:masterClrMapping/>
  </p:clrMapOvr>
  <p:transition spd="slow">
    <p:zoom dir="in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D9E6F-C774-4E47-9368-599936CBF24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70138850"/>
      </p:ext>
    </p:extLst>
  </p:cSld>
  <p:clrMapOvr>
    <a:masterClrMapping/>
  </p:clrMapOvr>
  <p:transition spd="slow">
    <p:zoom dir="in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DE73AE-F3C4-4BA5-8421-115C4FEBB1D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8112993"/>
      </p:ext>
    </p:extLst>
  </p:cSld>
  <p:clrMapOvr>
    <a:masterClrMapping/>
  </p:clrMapOvr>
  <p:transition spd="slow">
    <p:zoom dir="in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B369C-B65D-4DE0-92DB-92EF5406A7EF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072566"/>
      </p:ext>
    </p:extLst>
  </p:cSld>
  <p:clrMapOvr>
    <a:masterClrMapping/>
  </p:clrMapOvr>
  <p:transition spd="slow">
    <p:zoom dir="in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050398-7CC4-4EA5-AA54-BBCF7E3FD69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55126899"/>
      </p:ext>
    </p:extLst>
  </p:cSld>
  <p:clrMapOvr>
    <a:masterClrMapping/>
  </p:clrMapOvr>
  <p:transition spd="slow">
    <p:zoom dir="in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03EB0-7009-414F-80A9-6FCE01A9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084" y="471489"/>
            <a:ext cx="10361083" cy="1431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AA55B4-5654-4AC5-A9FA-2ED54493995B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914401" y="6248401"/>
            <a:ext cx="2537884" cy="455613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0A7FF3-1B7A-47B2-A8C0-586EA72B5AD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165601" y="6248401"/>
            <a:ext cx="3858684" cy="455613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676D17-D82A-493C-AE41-0E9A8E378BE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737601" y="6248401"/>
            <a:ext cx="2537884" cy="455613"/>
          </a:xfrm>
        </p:spPr>
        <p:txBody>
          <a:bodyPr/>
          <a:lstStyle>
            <a:lvl1pPr>
              <a:defRPr/>
            </a:lvl1pPr>
          </a:lstStyle>
          <a:p>
            <a:fld id="{53EC1AD6-A560-4727-86DD-EFB0456F91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60902469"/>
      </p:ext>
    </p:extLst>
  </p:cSld>
  <p:clrMapOvr>
    <a:masterClrMapping/>
  </p:clrMapOvr>
  <p:transition spd="slow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0000"/>
            </a:gs>
            <a:gs pos="83000">
              <a:srgbClr val="C00000"/>
            </a:gs>
            <a:gs pos="100000">
              <a:srgbClr val="FF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roup 1">
            <a:extLst>
              <a:ext uri="{FF2B5EF4-FFF2-40B4-BE49-F238E27FC236}">
                <a16:creationId xmlns:a16="http://schemas.microsoft.com/office/drawing/2014/main" id="{46C46CCD-E776-49CD-8E98-D20C17C2DB30}"/>
              </a:ext>
            </a:extLst>
          </p:cNvPr>
          <p:cNvGrpSpPr>
            <a:grpSpLocks/>
          </p:cNvGrpSpPr>
          <p:nvPr/>
        </p:nvGrpSpPr>
        <p:grpSpPr bwMode="auto">
          <a:xfrm>
            <a:off x="-11214100" y="1588"/>
            <a:ext cx="23389167" cy="13689012"/>
            <a:chOff x="-5298" y="1"/>
            <a:chExt cx="11050" cy="8623"/>
          </a:xfrm>
        </p:grpSpPr>
        <p:sp>
          <p:nvSpPr>
            <p:cNvPr id="1026" name="Freeform 2">
              <a:extLst>
                <a:ext uri="{FF2B5EF4-FFF2-40B4-BE49-F238E27FC236}">
                  <a16:creationId xmlns:a16="http://schemas.microsoft.com/office/drawing/2014/main" id="{74826BBE-4925-4E64-BD2D-4687C48D7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rgbClr val="009999"/>
                </a:gs>
                <a:gs pos="100000">
                  <a:srgbClr val="004646"/>
                </a:gs>
              </a:gsLst>
              <a:lin ang="108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1027" name="AutoShape 3">
              <a:extLst>
                <a:ext uri="{FF2B5EF4-FFF2-40B4-BE49-F238E27FC236}">
                  <a16:creationId xmlns:a16="http://schemas.microsoft.com/office/drawing/2014/main" id="{885DA6A5-CA38-40D9-9BDC-F7DB1B23A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298" y="1"/>
              <a:ext cx="10596" cy="8624"/>
            </a:xfrm>
            <a:custGeom>
              <a:avLst/>
              <a:gdLst>
                <a:gd name="G0" fmla="sin 10800 17694720"/>
                <a:gd name="G1" fmla="+- G0 10800 0"/>
                <a:gd name="G2" fmla="cos 10800 17694720"/>
                <a:gd name="G3" fmla="+- G2 10800 0"/>
                <a:gd name="G4" fmla="sin 10800 0"/>
                <a:gd name="G5" fmla="+- G4 10800 0"/>
                <a:gd name="G6" fmla="cos 10800 0"/>
                <a:gd name="G7" fmla="+- G6 10800 0"/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10799 w 21600"/>
                <a:gd name="T13" fmla="*/ 0 h 21600"/>
                <a:gd name="T14" fmla="*/ 21599 w 21600"/>
                <a:gd name="T15" fmla="*/ 1079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1600" h="21600" stroke="0">
                  <a:moveTo>
                    <a:pt x="10799" y="0"/>
                  </a:moveTo>
                  <a:cubicBezTo>
                    <a:pt x="10799" y="0"/>
                    <a:pt x="10799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lnTo>
                    <a:pt x="10800" y="10800"/>
                  </a:lnTo>
                  <a:close/>
                </a:path>
                <a:path w="21600" h="21600" fill="none">
                  <a:moveTo>
                    <a:pt x="10799" y="0"/>
                  </a:moveTo>
                  <a:cubicBezTo>
                    <a:pt x="10799" y="0"/>
                    <a:pt x="10799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</a:path>
              </a:pathLst>
            </a:custGeom>
            <a:noFill/>
            <a:ln w="12600">
              <a:solidFill>
                <a:srgbClr val="009999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</p:grpSp>
      <p:sp>
        <p:nvSpPr>
          <p:cNvPr id="1028" name="Rectangle 4">
            <a:extLst>
              <a:ext uri="{FF2B5EF4-FFF2-40B4-BE49-F238E27FC236}">
                <a16:creationId xmlns:a16="http://schemas.microsoft.com/office/drawing/2014/main" id="{50230C74-E77F-4315-8E9C-AF17F9AE17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1" y="465139"/>
            <a:ext cx="10361084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C722E57-49AB-4DCE-B635-F8237F9DBBCA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914401" y="6248401"/>
            <a:ext cx="2537884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D17974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FFFFFF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6617284-83B8-4178-A8DA-29FC0645D458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4165601" y="6248401"/>
            <a:ext cx="3858684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>
            <a:lvl1pPr algn="ctr">
              <a:buClr>
                <a:srgbClr val="D17974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FFFFFF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4BA9022A-FEA0-4046-900A-96B115B4F11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737601" y="6248401"/>
            <a:ext cx="2537884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60" tIns="46080" rIns="92160" bIns="4608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D17974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>
                <a:solidFill>
                  <a:srgbClr val="FFFFFF"/>
                </a:solidFill>
              </a:defRPr>
            </a:lvl1pPr>
          </a:lstStyle>
          <a:p>
            <a:fld id="{21C13821-0C79-4B8C-9FEA-0B73AE8D2EA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230907B9-5B33-420C-99C3-16356CE40C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1" y="1981201"/>
            <a:ext cx="10361084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slow">
    <p:zoom dir="in"/>
  </p:transition>
  <p:txStyles>
    <p:titleStyle>
      <a:lvl1pPr algn="ctr" defTabSz="449263" rtl="0" fontAlgn="base">
        <a:lnSpc>
          <a:spcPct val="101000"/>
        </a:lnSpc>
        <a:spcBef>
          <a:spcPct val="0"/>
        </a:spcBef>
        <a:spcAft>
          <a:spcPct val="0"/>
        </a:spcAft>
        <a:buClr>
          <a:srgbClr val="FFCC66"/>
        </a:buClr>
        <a:buSzPct val="100000"/>
        <a:buFont typeface="Arial" panose="020B0604020202020204" pitchFamily="34" charset="0"/>
        <a:defRPr sz="4400" kern="1200">
          <a:solidFill>
            <a:srgbClr val="FFCC66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marL="431800" indent="-215900" algn="ctr" defTabSz="449263" rtl="0" fontAlgn="base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FFCC66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 Unicode MS" charset="0"/>
        </a:defRPr>
      </a:lvl2pPr>
      <a:lvl3pPr marL="647700" indent="-215900" algn="ctr" defTabSz="449263" rtl="0" fontAlgn="base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FFCC66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 Unicode MS" charset="0"/>
        </a:defRPr>
      </a:lvl3pPr>
      <a:lvl4pPr marL="863600" indent="-215900" algn="ctr" defTabSz="449263" rtl="0" fontAlgn="base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FFCC66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 Unicode MS" charset="0"/>
        </a:defRPr>
      </a:lvl4pPr>
      <a:lvl5pPr marL="1079500" indent="-215900" algn="ctr" defTabSz="449263" rtl="0" fontAlgn="base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FFCC66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 Unicode MS" charset="0"/>
        </a:defRPr>
      </a:lvl5pPr>
      <a:lvl6pPr marL="1536700" indent="-215900" algn="ctr" defTabSz="449263" rtl="0" fontAlgn="base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FFCC66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 Unicode MS" charset="0"/>
        </a:defRPr>
      </a:lvl6pPr>
      <a:lvl7pPr marL="1993900" indent="-215900" algn="ctr" defTabSz="449263" rtl="0" fontAlgn="base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FFCC66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 Unicode MS" charset="0"/>
        </a:defRPr>
      </a:lvl7pPr>
      <a:lvl8pPr marL="2451100" indent="-215900" algn="ctr" defTabSz="449263" rtl="0" fontAlgn="base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FFCC66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 Unicode MS" charset="0"/>
        </a:defRPr>
      </a:lvl8pPr>
      <a:lvl9pPr marL="2908300" indent="-215900" algn="ctr" defTabSz="449263" rtl="0" fontAlgn="base">
        <a:lnSpc>
          <a:spcPct val="101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anose="05000000000000000000" pitchFamily="2" charset="2"/>
        <a:defRPr sz="4400">
          <a:solidFill>
            <a:srgbClr val="FFCC66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  <a:cs typeface="Arial Unicode MS" charset="0"/>
        </a:defRPr>
      </a:lvl9pPr>
    </p:titleStyle>
    <p:bodyStyle>
      <a:lvl1pPr marL="341313" indent="-341313" algn="l" defTabSz="449263" rtl="0" fontAlgn="base">
        <a:lnSpc>
          <a:spcPct val="95000"/>
        </a:lnSpc>
        <a:spcBef>
          <a:spcPts val="800"/>
        </a:spcBef>
        <a:spcAft>
          <a:spcPct val="0"/>
        </a:spcAft>
        <a:buClr>
          <a:srgbClr val="009999"/>
        </a:buClr>
        <a:buSzPct val="80000"/>
        <a:buFont typeface="Wingdings" panose="05000000000000000000" pitchFamily="2" charset="2"/>
        <a:buChar char="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1363" indent="-284163" algn="l" defTabSz="449263" rtl="0" fontAlgn="base">
        <a:lnSpc>
          <a:spcPct val="95000"/>
        </a:lnSpc>
        <a:spcBef>
          <a:spcPts val="700"/>
        </a:spcBef>
        <a:spcAft>
          <a:spcPct val="0"/>
        </a:spcAft>
        <a:buClr>
          <a:srgbClr val="FFFFFF"/>
        </a:buClr>
        <a:buSzPct val="90000"/>
        <a:buFont typeface="Times New Roman" panose="02020603050405020304" pitchFamily="18" charset="0"/>
        <a:buChar char="–"/>
        <a:defRPr sz="28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lnSpc>
          <a:spcPct val="95000"/>
        </a:lnSpc>
        <a:spcBef>
          <a:spcPts val="600"/>
        </a:spcBef>
        <a:spcAft>
          <a:spcPct val="0"/>
        </a:spcAft>
        <a:buClr>
          <a:srgbClr val="0099CC"/>
        </a:buClr>
        <a:buSzPct val="60000"/>
        <a:buFont typeface="Wingdings" panose="05000000000000000000" pitchFamily="2" charset="2"/>
        <a:buChar char=""/>
        <a:defRPr sz="2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Times New Roman" panose="02020603050405020304" pitchFamily="18" charset="0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lnSpc>
          <a:spcPct val="95000"/>
        </a:lnSpc>
        <a:spcBef>
          <a:spcPts val="500"/>
        </a:spcBef>
        <a:spcAft>
          <a:spcPct val="0"/>
        </a:spcAft>
        <a:buClr>
          <a:srgbClr val="FFFFFF"/>
        </a:buClr>
        <a:buSzPct val="100000"/>
        <a:buFont typeface="Times New Roman" panose="02020603050405020304" pitchFamily="18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0000"/>
            </a:gs>
            <a:gs pos="83000">
              <a:srgbClr val="C00000"/>
            </a:gs>
            <a:gs pos="100000">
              <a:srgbClr val="FF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13821-0C79-4B8C-9FEA-0B73AE8D2EA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7409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 spd="slow">
    <p:zoom dir="in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hyperlink" Target="https://biblestudylessons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8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>
            <a:extLst>
              <a:ext uri="{FF2B5EF4-FFF2-40B4-BE49-F238E27FC236}">
                <a16:creationId xmlns:a16="http://schemas.microsoft.com/office/drawing/2014/main" id="{ECE02278-52EB-4945-9639-A7EC55E3C9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83184" y="2209800"/>
            <a:ext cx="4456416" cy="1779911"/>
          </a:xfrm>
          <a:ln/>
        </p:spPr>
        <p:txBody>
          <a:bodyPr wrap="square">
            <a:spAutoFit/>
          </a:bodyPr>
          <a:lstStyle/>
          <a:p>
            <a:pPr algn="ctr">
              <a:lnSpc>
                <a:spcPct val="11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z="4800" b="1" dirty="0" err="1">
                <a:solidFill>
                  <a:srgbClr val="FFFF00"/>
                </a:solidFill>
                <a:latin typeface="Arial Black" panose="020B0A04020102090204" pitchFamily="34" charset="0"/>
              </a:rPr>
              <a:t>Honoring</a:t>
            </a:r>
            <a:r>
              <a:rPr lang="en-GB" altLang="en-US" sz="4800" b="1" dirty="0">
                <a:solidFill>
                  <a:srgbClr val="FFFF00"/>
                </a:solidFill>
                <a:latin typeface="Arial Black" panose="020B0A04020102090204" pitchFamily="34" charset="0"/>
              </a:rPr>
              <a:t> Our Word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172B1D-4565-2933-DB56-6DD5A075D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43000"/>
            <a:ext cx="6113522" cy="48925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A117F7-A189-28E5-1B6B-81DF7EF6F862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B2A67051-8E85-4353-8777-B5D4C5207A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6625" y="609600"/>
            <a:ext cx="7772400" cy="514773"/>
          </a:xfrm>
          <a:solidFill>
            <a:srgbClr val="000000">
              <a:alpha val="50000"/>
            </a:srgbClr>
          </a:solidFill>
          <a:ln w="36720">
            <a:solidFill>
              <a:schemeClr val="tx2"/>
            </a:solidFill>
            <a:round/>
            <a:headEnd/>
            <a:tailEnd/>
          </a:ln>
        </p:spPr>
        <p:txBody>
          <a:bodyPr vert="horz" wrap="square" lIns="18360" tIns="18360" rIns="18360" bIns="1836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Bible Principles - 1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D7902129-5A40-4EED-8714-18C3DBD733FF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762000" y="1219200"/>
            <a:ext cx="10744200" cy="5601533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b="1" dirty="0">
                <a:solidFill>
                  <a:schemeClr val="accent1"/>
                </a:solidFill>
                <a:latin typeface="Trebuchet MS" panose="020B0603020202020204" pitchFamily="34" charset="0"/>
              </a:rPr>
              <a:t>God’s Promises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Deuteronomy 7:9 </a:t>
            </a:r>
            <a:r>
              <a:rPr lang="en-US" dirty="0"/>
              <a:t>– He is the faithful God who keeps covenant.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2 Thessalonians 3:3 </a:t>
            </a:r>
            <a:r>
              <a:rPr lang="en-US" dirty="0"/>
              <a:t>– The Lord is faithful.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Titus 1:2 </a:t>
            </a:r>
            <a:r>
              <a:rPr lang="en-US" dirty="0"/>
              <a:t>– God cannot lie.</a:t>
            </a:r>
            <a:endParaRPr lang="en-GB" altLang="en-US" b="1" dirty="0">
              <a:solidFill>
                <a:srgbClr val="00FFFF"/>
              </a:solidFill>
              <a:latin typeface="Trebuchet MS" panose="020B0603020202020204" pitchFamily="34" charset="0"/>
            </a:endParaRPr>
          </a:p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b="1" dirty="0">
                <a:solidFill>
                  <a:schemeClr val="accent1"/>
                </a:solidFill>
                <a:latin typeface="Trebuchet MS" panose="020B0603020202020204" pitchFamily="34" charset="0"/>
              </a:rPr>
              <a:t>Our Promises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James 5:12 </a:t>
            </a:r>
            <a:r>
              <a:rPr lang="en-US" dirty="0"/>
              <a:t>– Let your “Yes,” be “Yes,” and your “No,” “No”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Matthew 23:16-22 </a:t>
            </a:r>
            <a:r>
              <a:rPr lang="en-US" dirty="0"/>
              <a:t>– Man-made rules about what oaths were bound.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Numbers 30:1,2 </a:t>
            </a:r>
            <a:r>
              <a:rPr lang="en-US" dirty="0"/>
              <a:t>– If a man made a vow, he shall not break his word but shall do according to all that proceeds out of his mouth.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Genesis 29:18-28 </a:t>
            </a:r>
            <a:r>
              <a:rPr lang="en-US" dirty="0"/>
              <a:t>– Laban agreed to give Rachel but gave Leah.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Ezekiel 17:12-16 </a:t>
            </a:r>
            <a:r>
              <a:rPr lang="en-US" dirty="0"/>
              <a:t>- Can he break a covenant and still be delivered?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Romans 1:31,32 </a:t>
            </a:r>
            <a:r>
              <a:rPr lang="en-US" dirty="0"/>
              <a:t>– Worthy of death includes “covenant-breakers”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Matthew 7:12 </a:t>
            </a:r>
            <a:r>
              <a:rPr lang="en-US" dirty="0"/>
              <a:t>(22:36-39) – Do to others as we want them to do.</a:t>
            </a: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1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uiExpand="1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752F75A-6E5E-4CAD-A17D-262B3CF26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E9A00952-DE51-6845-1287-7539D74BFE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6625" y="609600"/>
            <a:ext cx="7772400" cy="514773"/>
          </a:xfrm>
          <a:solidFill>
            <a:srgbClr val="000000">
              <a:alpha val="50000"/>
            </a:srgbClr>
          </a:solidFill>
          <a:ln w="36720">
            <a:solidFill>
              <a:schemeClr val="tx2"/>
            </a:solidFill>
            <a:round/>
            <a:headEnd/>
            <a:tailEnd/>
          </a:ln>
        </p:spPr>
        <p:txBody>
          <a:bodyPr vert="horz" wrap="square" lIns="18360" tIns="18360" rIns="18360" bIns="1836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Bible Principles - 2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F48E7E6E-48F1-D48B-6966-B7C5891C0E86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762000" y="1219200"/>
            <a:ext cx="10744200" cy="5255798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b="1" dirty="0">
                <a:solidFill>
                  <a:schemeClr val="accent1"/>
                </a:solidFill>
                <a:latin typeface="Trebuchet MS" panose="020B0603020202020204" pitchFamily="34" charset="0"/>
              </a:rPr>
              <a:t>Rash or False Promises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Leviticus 5:4 </a:t>
            </a:r>
            <a:r>
              <a:rPr lang="en-US" dirty="0"/>
              <a:t>– If one swears rashly, he is still held to it.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Proverbs 20:25 </a:t>
            </a:r>
            <a:r>
              <a:rPr lang="en-US" dirty="0"/>
              <a:t>– Do not reconsider vows </a:t>
            </a:r>
            <a:r>
              <a:rPr lang="en-US" b="1" i="1" dirty="0"/>
              <a:t>after </a:t>
            </a:r>
            <a:r>
              <a:rPr lang="en-US" dirty="0"/>
              <a:t>we made them.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Ecclesiastes 5:2-6 </a:t>
            </a:r>
            <a:r>
              <a:rPr lang="en-US" dirty="0"/>
              <a:t>– Do not speak hastily, because God holds you to your vows. It is better not to vow than to vow and not keep it. 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Hosea 10:4 </a:t>
            </a:r>
            <a:r>
              <a:rPr lang="en-US" dirty="0"/>
              <a:t>– God promises judgment on those who swear falsely. 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Extenuating Circumstances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James 4:13-15 </a:t>
            </a:r>
            <a:r>
              <a:rPr lang="en-US" dirty="0"/>
              <a:t>– Uncertainties of life may prevent fulfilling plans.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(1) Physical circumstances beyond our control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(2) A </a:t>
            </a:r>
            <a:r>
              <a:rPr lang="en-US" b="1" i="1" dirty="0"/>
              <a:t>conditional </a:t>
            </a:r>
            <a:r>
              <a:rPr lang="en-US" dirty="0"/>
              <a:t>promise (Matthew 19:9)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(3) The other person may agree to a change (Matthew 18:24-34)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(4) Repenting of a commitment to do something sinful. </a:t>
            </a:r>
          </a:p>
        </p:txBody>
      </p:sp>
    </p:spTree>
    <p:extLst>
      <p:ext uri="{BB962C8B-B14F-4D97-AF65-F5344CB8AC3E}">
        <p14:creationId xmlns:p14="http://schemas.microsoft.com/office/powerpoint/2010/main" val="11978841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uiExpand="1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2EECA1A-C87A-4826-8562-389725DF5A03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457200" y="1524000"/>
            <a:ext cx="11277600" cy="5170646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b="1" dirty="0">
                <a:solidFill>
                  <a:schemeClr val="accent1"/>
                </a:solidFill>
              </a:rPr>
              <a:t>Marriage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Malachi 2:13-16 </a:t>
            </a:r>
            <a:r>
              <a:rPr lang="en-US" dirty="0"/>
              <a:t>– God is </a:t>
            </a:r>
            <a:r>
              <a:rPr lang="en-US" b="1" i="1" dirty="0"/>
              <a:t>witness </a:t>
            </a:r>
            <a:r>
              <a:rPr lang="en-US" dirty="0"/>
              <a:t>to the marriage covenant.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Romans 7:2,3 - </a:t>
            </a:r>
            <a:r>
              <a:rPr lang="en-US" dirty="0"/>
              <a:t>A man and woman are bound as long as they live.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chemeClr val="accent2"/>
                </a:solidFill>
              </a:rPr>
              <a:t>Matthew 19:6,9 -</a:t>
            </a:r>
            <a:r>
              <a:rPr lang="en-US" dirty="0"/>
              <a:t>They are free to remarry only in case of fornication. </a:t>
            </a:r>
          </a:p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b="1" dirty="0">
                <a:solidFill>
                  <a:schemeClr val="accent1"/>
                </a:solidFill>
              </a:rPr>
              <a:t>Business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/>
              <a:t>Purchasing a product or service - </a:t>
            </a:r>
            <a:r>
              <a:rPr lang="en-US" dirty="0">
                <a:solidFill>
                  <a:schemeClr val="accent2"/>
                </a:solidFill>
              </a:rPr>
              <a:t>Genesis 23:14-18; Psalm 37:21 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/>
              <a:t>Agreements between employer and employee - </a:t>
            </a:r>
            <a:r>
              <a:rPr lang="en-US" dirty="0">
                <a:solidFill>
                  <a:schemeClr val="accent2"/>
                </a:solidFill>
              </a:rPr>
              <a:t>Matthew 20:1-15; James 5:4; Genesis 31:4-13,38-42 </a:t>
            </a:r>
            <a:endParaRPr lang="en-GB" altLang="en-US" b="1" dirty="0">
              <a:solidFill>
                <a:schemeClr val="accent2"/>
              </a:solidFill>
            </a:endParaRPr>
          </a:p>
          <a:p>
            <a:pPr marL="274320" indent="-27432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altLang="en-US" b="1" dirty="0">
                <a:solidFill>
                  <a:schemeClr val="accent1"/>
                </a:solidFill>
              </a:rPr>
              <a:t>Service to God</a:t>
            </a:r>
          </a:p>
          <a:p>
            <a:pPr marL="27432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/>
              <a:t>Our relationship to God is a covenant - </a:t>
            </a:r>
            <a:r>
              <a:rPr lang="en-US" dirty="0">
                <a:solidFill>
                  <a:schemeClr val="accent2"/>
                </a:solidFill>
              </a:rPr>
              <a:t>Hebrews 8:6-12; Galatians 3:15; Matthew 26:28 </a:t>
            </a:r>
            <a:endParaRPr lang="en-GB" dirty="0">
              <a:solidFill>
                <a:schemeClr val="accent2"/>
              </a:solidFill>
            </a:endParaRPr>
          </a:p>
          <a:p>
            <a:pPr marL="0" indent="-27432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/>
              <a:t>This requires obedience – </a:t>
            </a:r>
            <a:r>
              <a:rPr lang="en-US" dirty="0">
                <a:solidFill>
                  <a:schemeClr val="accent2"/>
                </a:solidFill>
              </a:rPr>
              <a:t>Heb. 13:20,21; Psalm 78:10; Rom. 6:3-14 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98189ED-38D3-7268-2CCD-A3F5EEC52C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6625" y="609600"/>
            <a:ext cx="7772400" cy="514773"/>
          </a:xfrm>
          <a:solidFill>
            <a:srgbClr val="000000">
              <a:alpha val="50000"/>
            </a:srgbClr>
          </a:solidFill>
          <a:ln w="36720">
            <a:solidFill>
              <a:schemeClr val="tx2"/>
            </a:solidFill>
            <a:round/>
            <a:headEnd/>
            <a:tailEnd/>
          </a:ln>
        </p:spPr>
        <p:txBody>
          <a:bodyPr vert="horz" wrap="square" lIns="18360" tIns="18360" rIns="18360" bIns="1836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7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Applications</a:t>
            </a: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61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uiExpand="1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70D67-20A2-4464-A179-7EAD679B2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>
            <a:extLst>
              <a:ext uri="{FF2B5EF4-FFF2-40B4-BE49-F238E27FC236}">
                <a16:creationId xmlns:a16="http://schemas.microsoft.com/office/drawing/2014/main" id="{936CFFEE-28E7-FCCE-12D2-02E2CD7AD1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83184" y="2209800"/>
            <a:ext cx="4456416" cy="1779911"/>
          </a:xfrm>
          <a:ln/>
        </p:spPr>
        <p:txBody>
          <a:bodyPr wrap="square">
            <a:spAutoFit/>
          </a:bodyPr>
          <a:lstStyle/>
          <a:p>
            <a:pPr algn="ctr">
              <a:lnSpc>
                <a:spcPct val="11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en-US" sz="4800" b="1" dirty="0" err="1">
                <a:solidFill>
                  <a:srgbClr val="FFFF00"/>
                </a:solidFill>
                <a:latin typeface="Arial Black" panose="020B0A04020102090204" pitchFamily="34" charset="0"/>
              </a:rPr>
              <a:t>Honoring</a:t>
            </a:r>
            <a:r>
              <a:rPr lang="en-GB" altLang="en-US" sz="4800" b="1" dirty="0">
                <a:solidFill>
                  <a:srgbClr val="FFFF00"/>
                </a:solidFill>
                <a:latin typeface="Arial Black" panose="020B0A04020102090204" pitchFamily="34" charset="0"/>
              </a:rPr>
              <a:t> Our Word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474CC7-21D1-4835-0046-EB0E21F64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43000"/>
            <a:ext cx="6113522" cy="489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14695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11E902-3783-4799-88A2-1E86133462A0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2026</a:t>
            </a:r>
            <a:endParaRPr lang="en-US" sz="2800" b="1" dirty="0">
              <a:solidFill>
                <a:schemeClr val="accent1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BibleStudyLessons.com/powerpoint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EB95DB-884A-47DD-B2D6-F29C4BE8520C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32988963"/>
      </p:ext>
    </p:extLst>
  </p:cSld>
  <p:clrMapOvr>
    <a:masterClrMapping/>
  </p:clrMapOvr>
  <p:transition spd="slow">
    <p:zoom dir="in"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5000"/>
          </a:lnSpc>
          <a:spcBef>
            <a:spcPct val="0"/>
          </a:spcBef>
          <a:spcAft>
            <a:spcPct val="0"/>
          </a:spcAft>
          <a:buClr>
            <a:srgbClr val="FFFFFF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5000"/>
          </a:lnSpc>
          <a:spcBef>
            <a:spcPct val="0"/>
          </a:spcBef>
          <a:spcAft>
            <a:spcPct val="0"/>
          </a:spcAft>
          <a:buClr>
            <a:srgbClr val="FFFFFF"/>
          </a:buClr>
          <a:buSzPct val="100000"/>
          <a:buFont typeface="Times New Roman" panose="02020603050405020304" pitchFamily="18" charset="0"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  <a:cs typeface="Arial Unicode MS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Arial Black-Trebuchet">
      <a:majorFont>
        <a:latin typeface="Arial Black"/>
        <a:ea typeface=""/>
        <a:cs typeface=""/>
      </a:majorFont>
      <a:minorFont>
        <a:latin typeface="Trebuchet M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980</TotalTime>
  <Words>517</Words>
  <Application>Microsoft Office PowerPoint</Application>
  <PresentationFormat>Widescreen</PresentationFormat>
  <Paragraphs>47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Tahoma</vt:lpstr>
      <vt:lpstr>Times New Roman</vt:lpstr>
      <vt:lpstr>Trebuchet MS</vt:lpstr>
      <vt:lpstr>Wingdings</vt:lpstr>
      <vt:lpstr>Default Design</vt:lpstr>
      <vt:lpstr>1_Default Design</vt:lpstr>
      <vt:lpstr>PowerPoint Presentation</vt:lpstr>
      <vt:lpstr>Honoring Our Word</vt:lpstr>
      <vt:lpstr>Bible Principles - 1</vt:lpstr>
      <vt:lpstr>Bible Principles - 2</vt:lpstr>
      <vt:lpstr>Applications</vt:lpstr>
      <vt:lpstr>Honoring Our Word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Honoring Our Word David E. Pratte, https://gospelway.com</dc:title>
  <dc:subject>Honoring Our Word David E. Pratte, https://gospelway.com</dc:subject>
  <dc:creator>David Pratte</dc:creator>
  <cp:keywords>CL-To</cp:keywords>
  <cp:lastModifiedBy>David Pratte</cp:lastModifiedBy>
  <cp:revision>62</cp:revision>
  <dcterms:modified xsi:type="dcterms:W3CDTF">2026-09-19T23:03:30Z</dcterms:modified>
</cp:coreProperties>
</file>