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63" r:id="rId2"/>
    <p:sldId id="256" r:id="rId3"/>
    <p:sldId id="259" r:id="rId4"/>
    <p:sldId id="257" r:id="rId5"/>
    <p:sldId id="260" r:id="rId6"/>
    <p:sldId id="258" r:id="rId7"/>
    <p:sldId id="261" r:id="rId8"/>
    <p:sldId id="262" r:id="rId9"/>
    <p:sldId id="265" r:id="rId10"/>
    <p:sldId id="264" r:id="rId11"/>
  </p:sldIdLst>
  <p:sldSz cx="12192000" cy="6858000"/>
  <p:notesSz cx="6858000" cy="9144000"/>
  <p:embeddedFontLst>
    <p:embeddedFont>
      <p:font typeface="Balloon" pitchFamily="2" charset="0"/>
      <p:regular r:id="rId13"/>
    </p:embeddedFont>
    <p:embeddedFont>
      <p:font typeface="Belgium" panose="04030605020002020C03" pitchFamily="82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omic Sans MS" panose="030F0702030302020204" pitchFamily="66" charset="0"/>
      <p:regular r:id="rId19"/>
      <p:bold r:id="rId20"/>
      <p:italic r:id="rId21"/>
      <p:boldItalic r:id="rId22"/>
    </p:embeddedFont>
    <p:embeddedFont>
      <p:font typeface="Cooper Black" panose="0208090404030B020404" pitchFamily="18" charset="0"/>
      <p:regular r:id="rId23"/>
    </p:embeddedFont>
    <p:embeddedFont>
      <p:font typeface="Tahoma" panose="020B0604030504040204" pitchFamily="34" charset="0"/>
      <p:regular r:id="rId24"/>
      <p:bold r:id="rId25"/>
    </p:embeddedFont>
    <p:embeddedFont>
      <p:font typeface="Verdana" panose="020B0604030504040204" pitchFamily="34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FF99"/>
    <a:srgbClr val="66FFFF"/>
    <a:srgbClr val="000030"/>
    <a:srgbClr val="000052"/>
    <a:srgbClr val="000099"/>
    <a:srgbClr val="0000CC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787"/>
    <p:restoredTop sz="90929"/>
  </p:normalViewPr>
  <p:slideViewPr>
    <p:cSldViewPr showGuides="1">
      <p:cViewPr varScale="1">
        <p:scale>
          <a:sx n="44" d="100"/>
          <a:sy n="44" d="100"/>
        </p:scale>
        <p:origin x="45" y="49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font" Target="fonts/font1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2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font" Target="fonts/font16.fntdata"/><Relationship Id="rId10" Type="http://schemas.openxmlformats.org/officeDocument/2006/relationships/slide" Target="slides/slide9.xml"/><Relationship Id="rId19" Type="http://schemas.openxmlformats.org/officeDocument/2006/relationships/font" Target="fonts/font7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D6FD93-D2D7-4C3C-893E-FD1DB9BFE987}" type="datetimeFigureOut">
              <a:rPr lang="en-US" smtClean="0"/>
              <a:pPr/>
              <a:t>3/25/23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2A9F82-8F35-42A1-BF8C-2104943B599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2A9F82-8F35-42A1-BF8C-2104943B599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285" y="1279526"/>
            <a:ext cx="10365316" cy="5027613"/>
          </a:xfrm>
        </p:spPr>
        <p:txBody>
          <a:bodyPr/>
          <a:lstStyle>
            <a:lvl1pPr>
              <a:defRPr sz="2400" b="0"/>
            </a:lvl1pPr>
            <a:lvl2pPr marL="168275" lvl="1" indent="339725" algn="l">
              <a:defRPr sz="2200"/>
            </a:lvl2pPr>
            <a:lvl3pPr marL="906463" lvl="2" indent="-284163">
              <a:defRPr sz="2200"/>
            </a:lvl3pPr>
            <a:lvl4pPr marL="1477963" lvl="3" indent="-457200">
              <a:defRPr/>
            </a:lvl4pPr>
            <a:lvl5pPr marL="2049463" lvl="4" indent="-457200">
              <a:defRPr/>
            </a:lvl5pPr>
          </a:lstStyle>
          <a:p>
            <a:r>
              <a:rPr lang="en-US"/>
              <a:t>Click to edit Master subtitle style</a:t>
            </a:r>
          </a:p>
          <a:p>
            <a:pPr lvl="1"/>
            <a:endParaRPr lang="en-US"/>
          </a:p>
          <a:p>
            <a:pPr lvl="2"/>
            <a:endParaRPr lang="en-US"/>
          </a:p>
          <a:p>
            <a:pPr lvl="3"/>
            <a:endParaRPr lang="en-US"/>
          </a:p>
          <a:p>
            <a:pPr lvl="4"/>
            <a:endParaRPr lang="en-U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A34BC9-7CEF-4B61-8E09-63AF6370A55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3AAC2B-FEC8-4028-91AC-7001AC72B24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5E7BD0-5BA8-402C-A5BF-EC0C1915133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A882BB-C714-43C6-914F-FE6BB5537E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92DD289-C06C-4E0E-8E3E-82AD42ED3F0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BF32FC-17C1-4E9E-8428-511BBB459F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DBE3D3-2D84-420A-87EF-6AB8109923B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EA486E-7FD5-401E-A8CC-A2CB3E43E8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630958-4C6B-4614-956D-213ED7AFE9C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EDF9B1-0AB4-4A4E-877A-9BD308C60A7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547688"/>
            <a:ext cx="2590800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47688"/>
            <a:ext cx="7569200" cy="5759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DDF222-2894-491A-93B3-7114BB6CB4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47689"/>
            <a:ext cx="10363200" cy="593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79526"/>
            <a:ext cx="10363200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97625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fld id="{2086122B-EEDC-43D8-ADE8-C0FA581BA0C9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zoom/>
  </p:transition>
  <p:txStyles>
    <p:titleStyle>
      <a:lvl1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2pPr>
      <a:lvl3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3pPr>
      <a:lvl4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4pPr>
      <a:lvl5pPr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9pPr>
    </p:titleStyle>
    <p:bodyStyle>
      <a:lvl1pPr algn="ctr" rtl="0" fontAlgn="base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114300" algn="ctr" rtl="0" fontAlgn="base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n-lt"/>
        </a:defRPr>
      </a:lvl2pPr>
      <a:lvl3pPr marL="396875" indent="-168275" algn="l" rtl="0" fontAlgn="base">
        <a:spcBef>
          <a:spcPct val="0"/>
        </a:spcBef>
        <a:spcAft>
          <a:spcPct val="0"/>
        </a:spcAft>
        <a:buChar char="•"/>
        <a:defRPr sz="2400" b="1" i="1">
          <a:solidFill>
            <a:schemeClr val="bg1"/>
          </a:solidFill>
          <a:latin typeface="+mn-lt"/>
        </a:defRPr>
      </a:lvl3pPr>
      <a:lvl4pPr marL="744538" indent="-233363" algn="l" rtl="0" fontAlgn="base">
        <a:spcBef>
          <a:spcPct val="0"/>
        </a:spcBef>
        <a:spcAft>
          <a:spcPct val="0"/>
        </a:spcAft>
        <a:buChar char="–"/>
        <a:defRPr sz="2200">
          <a:solidFill>
            <a:schemeClr val="bg1"/>
          </a:solidFill>
          <a:latin typeface="+mn-lt"/>
        </a:defRPr>
      </a:lvl4pPr>
      <a:lvl5pPr marL="1089025" indent="-230188" algn="l" rtl="0" fontAlgn="base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5pPr>
      <a:lvl6pPr marL="1546225" indent="-230188" algn="l" rtl="0" fontAlgn="base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6pPr>
      <a:lvl7pPr marL="2003425" indent="-230188" algn="l" rtl="0" fontAlgn="base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7pPr>
      <a:lvl8pPr marL="2460625" indent="-230188" algn="l" rtl="0" fontAlgn="base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8pPr>
      <a:lvl9pPr marL="2917825" indent="-230188" algn="l" rtl="0" fontAlgn="base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biblestudylessons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000000">
              <a:alpha val="50000"/>
            </a:srgbClr>
          </a:solidFill>
          <a:ln>
            <a:noFill/>
          </a:ln>
        </p:spPr>
        <p:txBody>
          <a:bodyPr/>
          <a:lstStyle/>
          <a:p>
            <a:r>
              <a:rPr lang="en-US" sz="4800" b="1" dirty="0">
                <a:latin typeface="Belgium" pitchFamily="82" charset="0"/>
              </a:rPr>
              <a:t>“One Hope of Your Calling”</a:t>
            </a:r>
          </a:p>
        </p:txBody>
      </p:sp>
      <p:sp>
        <p:nvSpPr>
          <p:cNvPr id="2052" name="WordArt 4"/>
          <p:cNvSpPr>
            <a:spLocks noChangeArrowheads="1" noChangeShapeType="1" noTextEdit="1"/>
          </p:cNvSpPr>
          <p:nvPr/>
        </p:nvSpPr>
        <p:spPr bwMode="auto">
          <a:xfrm>
            <a:off x="990600" y="2286000"/>
            <a:ext cx="3810000" cy="2590800"/>
          </a:xfrm>
          <a:prstGeom prst="rect">
            <a:avLst/>
          </a:prstGeom>
          <a:noFill/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TopLeft">
                <a:rot lat="0" lon="20519999" rev="0"/>
              </a:camera>
              <a:lightRig rig="legacyNormal2" dir="t"/>
            </a:scene3d>
            <a:sp3d extrusionH="887400" prstMaterial="legacyMatte">
              <a:extrusionClr>
                <a:srgbClr val="CC0000"/>
              </a:extrusionClr>
            </a:sp3d>
          </a:bodyPr>
          <a:lstStyle/>
          <a:p>
            <a:r>
              <a:rPr lang="en-US" sz="5400" kern="10" normalizeH="1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CC0000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Balloon"/>
              </a:rPr>
              <a:t>HOPE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477000" y="1981201"/>
            <a:ext cx="3886200" cy="615553"/>
          </a:xfrm>
          <a:prstGeom prst="rect">
            <a:avLst/>
          </a:prstGeom>
          <a:solidFill>
            <a:schemeClr val="accent1">
              <a:lumMod val="25000"/>
              <a:alpha val="61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 b="1" kern="0" dirty="0">
                <a:solidFill>
                  <a:srgbClr val="66FFFF"/>
                </a:solidFill>
                <a:latin typeface="+mn-lt"/>
              </a:rPr>
              <a:t>Object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7C3111E-420F-7E7C-D621-914FCBF17093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000080"/>
          </a:solidFill>
          <a:ln/>
        </p:spPr>
        <p:txBody>
          <a:bodyPr/>
          <a:lstStyle/>
          <a:p>
            <a:r>
              <a:rPr lang="en-US">
                <a:solidFill>
                  <a:srgbClr val="66FFFF"/>
                </a:solidFill>
              </a:rPr>
              <a:t>The Object of Our Hope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971800" y="1279525"/>
            <a:ext cx="6248400" cy="4985980"/>
          </a:xfrm>
          <a:solidFill>
            <a:srgbClr val="000080">
              <a:alpha val="72000"/>
            </a:srgbClr>
          </a:solidFill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FFFF00"/>
                </a:solidFill>
              </a:rPr>
              <a:t>False Hopes</a:t>
            </a:r>
          </a:p>
          <a:p>
            <a:r>
              <a:rPr lang="en-US" dirty="0">
                <a:solidFill>
                  <a:schemeClr val="accent1"/>
                </a:solidFill>
              </a:rPr>
              <a:t>Fountain of Youth</a:t>
            </a:r>
          </a:p>
          <a:p>
            <a:r>
              <a:rPr lang="en-US" dirty="0">
                <a:solidFill>
                  <a:schemeClr val="accent1"/>
                </a:solidFill>
              </a:rPr>
              <a:t>Humanism and Communism</a:t>
            </a:r>
          </a:p>
          <a:p>
            <a:r>
              <a:rPr lang="en-US" dirty="0">
                <a:solidFill>
                  <a:schemeClr val="accent1"/>
                </a:solidFill>
              </a:rPr>
              <a:t>Reincarnation</a:t>
            </a:r>
          </a:p>
          <a:p>
            <a:r>
              <a:rPr lang="en-US" dirty="0">
                <a:solidFill>
                  <a:schemeClr val="accent1"/>
                </a:solidFill>
              </a:rPr>
              <a:t>1000-year reign on earth</a:t>
            </a:r>
          </a:p>
          <a:p>
            <a:r>
              <a:rPr lang="en-US" dirty="0">
                <a:solidFill>
                  <a:schemeClr val="accent1"/>
                </a:solidFill>
              </a:rPr>
              <a:t>Heaven OR earth</a:t>
            </a:r>
          </a:p>
          <a:p>
            <a:r>
              <a:rPr lang="en-US" sz="3600" dirty="0">
                <a:solidFill>
                  <a:srgbClr val="FFFF00"/>
                </a:solidFill>
              </a:rPr>
              <a:t>True Hope</a:t>
            </a:r>
            <a:br>
              <a:rPr lang="en-US" sz="3600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FF"/>
                </a:solidFill>
                <a:latin typeface="Comic Sans MS" pitchFamily="66" charset="0"/>
              </a:rPr>
              <a:t>1 Corinthians 15:19; </a:t>
            </a:r>
            <a:br>
              <a:rPr lang="en-US" dirty="0">
                <a:solidFill>
                  <a:srgbClr val="FFFFFF"/>
                </a:solidFill>
                <a:latin typeface="Comic Sans MS" pitchFamily="66" charset="0"/>
              </a:rPr>
            </a:br>
            <a:r>
              <a:rPr lang="en-US" dirty="0">
                <a:solidFill>
                  <a:srgbClr val="FFFFFF"/>
                </a:solidFill>
                <a:latin typeface="Comic Sans MS" pitchFamily="66" charset="0"/>
              </a:rPr>
              <a:t>Acts 24:15; 1 Peter 1:13</a:t>
            </a:r>
          </a:p>
          <a:p>
            <a:r>
              <a:rPr lang="en-US" dirty="0">
                <a:solidFill>
                  <a:schemeClr val="accent1"/>
                </a:solidFill>
              </a:rPr>
              <a:t>Eternal life in Heaven</a:t>
            </a:r>
            <a:br>
              <a:rPr lang="en-US" dirty="0">
                <a:solidFill>
                  <a:srgbClr val="00FF99"/>
                </a:solidFill>
              </a:rPr>
            </a:br>
            <a:r>
              <a:rPr lang="en-US" dirty="0">
                <a:solidFill>
                  <a:srgbClr val="FFFFFF"/>
                </a:solidFill>
                <a:latin typeface="Comic Sans MS" pitchFamily="66" charset="0"/>
              </a:rPr>
              <a:t>Titus 3:7; 1 Peter 1:3,4</a:t>
            </a:r>
            <a:endParaRPr lang="en-US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0" presetClass="entr" presetSubtype="0" de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7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1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6477000" y="1981201"/>
            <a:ext cx="3886200" cy="1538883"/>
          </a:xfrm>
          <a:prstGeom prst="rect">
            <a:avLst/>
          </a:prstGeom>
          <a:solidFill>
            <a:schemeClr val="accent1">
              <a:lumMod val="25000"/>
              <a:alpha val="61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4000" b="1" kern="0" dirty="0">
                <a:solidFill>
                  <a:srgbClr val="66FFFF"/>
                </a:solidFill>
                <a:latin typeface="+mn-lt"/>
              </a:rPr>
              <a:t>Object</a:t>
            </a:r>
          </a:p>
          <a:p>
            <a:pPr>
              <a:spcBef>
                <a:spcPct val="50000"/>
              </a:spcBef>
              <a:defRPr/>
            </a:pPr>
            <a:r>
              <a:rPr lang="en-US" sz="4000" b="1" kern="0" dirty="0">
                <a:solidFill>
                  <a:srgbClr val="66FFFF"/>
                </a:solidFill>
                <a:latin typeface="+mn-lt"/>
              </a:rPr>
              <a:t>Source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E34AB96-F0B3-6EC4-D3C2-1A8B85504C9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547688"/>
            <a:ext cx="10363200" cy="593725"/>
          </a:xfrm>
          <a:solidFill>
            <a:srgbClr val="000000">
              <a:alpha val="50000"/>
            </a:srgbClr>
          </a:solidFill>
          <a:ln>
            <a:noFill/>
          </a:ln>
        </p:spPr>
        <p:txBody>
          <a:bodyPr/>
          <a:lstStyle/>
          <a:p>
            <a:r>
              <a:rPr lang="en-US" sz="4800" b="1" dirty="0">
                <a:latin typeface="Belgium" pitchFamily="82" charset="0"/>
              </a:rPr>
              <a:t>“One Hope of Your Calling”</a:t>
            </a:r>
          </a:p>
        </p:txBody>
      </p:sp>
      <p:sp>
        <p:nvSpPr>
          <p:cNvPr id="3" name="WordArt 4">
            <a:extLst>
              <a:ext uri="{FF2B5EF4-FFF2-40B4-BE49-F238E27FC236}">
                <a16:creationId xmlns:a16="http://schemas.microsoft.com/office/drawing/2014/main" id="{E3B52381-D463-F4E4-06FA-4EC305104637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990600" y="2286000"/>
            <a:ext cx="3810000" cy="2590800"/>
          </a:xfrm>
          <a:prstGeom prst="rect">
            <a:avLst/>
          </a:prstGeom>
          <a:noFill/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TopLeft">
                <a:rot lat="0" lon="20519999" rev="0"/>
              </a:camera>
              <a:lightRig rig="legacyNormal2" dir="t"/>
            </a:scene3d>
            <a:sp3d extrusionH="887400" prstMaterial="legacyMatte">
              <a:extrusionClr>
                <a:srgbClr val="CC0000"/>
              </a:extrusionClr>
            </a:sp3d>
          </a:bodyPr>
          <a:lstStyle/>
          <a:p>
            <a:r>
              <a:rPr lang="en-US" sz="5400" kern="10" normalizeH="1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CC0000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Balloon"/>
              </a:rPr>
              <a:t>HOPE</a:t>
            </a:r>
          </a:p>
        </p:txBody>
      </p:sp>
    </p:spTree>
  </p:cSld>
  <p:clrMapOvr>
    <a:masterClrMapping/>
  </p:clrMapOvr>
  <p:transition>
    <p:zo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381000"/>
            <a:ext cx="10363200" cy="593725"/>
          </a:xfrm>
          <a:solidFill>
            <a:srgbClr val="000080"/>
          </a:solidFill>
          <a:ln/>
        </p:spPr>
        <p:txBody>
          <a:bodyPr/>
          <a:lstStyle/>
          <a:p>
            <a:r>
              <a:rPr lang="en-US">
                <a:solidFill>
                  <a:srgbClr val="66FFFF"/>
                </a:solidFill>
              </a:rPr>
              <a:t>The Source of Our Hope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28800" y="1066800"/>
            <a:ext cx="8458200" cy="5724644"/>
          </a:xfrm>
          <a:solidFill>
            <a:srgbClr val="000080">
              <a:alpha val="79000"/>
            </a:srgb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Not Material Things</a:t>
            </a:r>
          </a:p>
          <a:p>
            <a:r>
              <a:rPr lang="en-US" dirty="0">
                <a:solidFill>
                  <a:schemeClr val="accent1"/>
                </a:solidFill>
              </a:rPr>
              <a:t>Not Man</a:t>
            </a:r>
            <a:br>
              <a:rPr lang="en-US" dirty="0">
                <a:solidFill>
                  <a:srgbClr val="00FF99"/>
                </a:solidFill>
              </a:rPr>
            </a:br>
            <a:r>
              <a:rPr lang="en-US" dirty="0">
                <a:solidFill>
                  <a:srgbClr val="FFFFFF"/>
                </a:solidFill>
                <a:latin typeface="Comic Sans MS" pitchFamily="66" charset="0"/>
              </a:rPr>
              <a:t>1 Corinthians 2:4,5; 2 Corinthians 1:9,10 </a:t>
            </a:r>
          </a:p>
          <a:p>
            <a:r>
              <a:rPr lang="en-US" dirty="0">
                <a:solidFill>
                  <a:schemeClr val="accent1"/>
                </a:solidFill>
              </a:rPr>
              <a:t>Not Wealth/Pleasures</a:t>
            </a:r>
            <a:br>
              <a:rPr lang="en-US" dirty="0">
                <a:solidFill>
                  <a:srgbClr val="00FF99"/>
                </a:solidFill>
              </a:rPr>
            </a:br>
            <a:r>
              <a:rPr lang="en-US" dirty="0">
                <a:solidFill>
                  <a:srgbClr val="FFFFFF"/>
                </a:solidFill>
                <a:latin typeface="Comic Sans MS" pitchFamily="66" charset="0"/>
              </a:rPr>
              <a:t>1 Timothy 6:17; Job 27:8</a:t>
            </a:r>
          </a:p>
          <a:p>
            <a:r>
              <a:rPr lang="en-US" dirty="0">
                <a:solidFill>
                  <a:srgbClr val="FFFF00"/>
                </a:solidFill>
              </a:rPr>
              <a:t>But God</a:t>
            </a:r>
            <a:br>
              <a:rPr lang="en-US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FF"/>
                </a:solidFill>
                <a:latin typeface="Comic Sans MS" pitchFamily="66" charset="0"/>
              </a:rPr>
              <a:t>1 Timothy 1:1; 1 Peter 1:21</a:t>
            </a:r>
          </a:p>
          <a:p>
            <a:r>
              <a:rPr lang="en-US" dirty="0">
                <a:solidFill>
                  <a:schemeClr val="accent1"/>
                </a:solidFill>
              </a:rPr>
              <a:t>Gracious &amp; Merciful</a:t>
            </a:r>
            <a:br>
              <a:rPr lang="en-US" dirty="0">
                <a:solidFill>
                  <a:srgbClr val="00FF99"/>
                </a:solidFill>
              </a:rPr>
            </a:br>
            <a:r>
              <a:rPr lang="en-US" dirty="0">
                <a:solidFill>
                  <a:srgbClr val="FFFFFF"/>
                </a:solidFill>
                <a:latin typeface="Comic Sans MS" pitchFamily="66" charset="0"/>
              </a:rPr>
              <a:t>2 Thessalonians 2:16; Psalm 130:7</a:t>
            </a:r>
          </a:p>
          <a:p>
            <a:r>
              <a:rPr lang="en-US" dirty="0">
                <a:solidFill>
                  <a:schemeClr val="accent1"/>
                </a:solidFill>
              </a:rPr>
              <a:t>Faithful</a:t>
            </a:r>
            <a:br>
              <a:rPr lang="en-US" dirty="0">
                <a:solidFill>
                  <a:srgbClr val="00FF99"/>
                </a:solidFill>
              </a:rPr>
            </a:br>
            <a:r>
              <a:rPr lang="en-US" dirty="0">
                <a:solidFill>
                  <a:srgbClr val="FFFFFF"/>
                </a:solidFill>
                <a:latin typeface="Comic Sans MS" pitchFamily="66" charset="0"/>
              </a:rPr>
              <a:t>Hebrews 10;23; Titus 1:2</a:t>
            </a:r>
          </a:p>
          <a:p>
            <a:r>
              <a:rPr lang="en-US" dirty="0">
                <a:solidFill>
                  <a:schemeClr val="accent1"/>
                </a:solidFill>
              </a:rPr>
              <a:t>All-powerful</a:t>
            </a:r>
            <a:br>
              <a:rPr lang="en-US" dirty="0">
                <a:solidFill>
                  <a:srgbClr val="00FF99"/>
                </a:solidFill>
              </a:rPr>
            </a:br>
            <a:r>
              <a:rPr lang="en-US" dirty="0">
                <a:solidFill>
                  <a:schemeClr val="accent2"/>
                </a:solidFill>
                <a:latin typeface="Comic Sans MS" panose="030F0702030302020204" pitchFamily="66" charset="0"/>
              </a:rPr>
              <a:t>1 Peter 1:3,4; Matthew 19:26; Romans 15:13 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000000">
              <a:alpha val="50000"/>
            </a:srgbClr>
          </a:solidFill>
          <a:ln>
            <a:noFill/>
          </a:ln>
        </p:spPr>
        <p:txBody>
          <a:bodyPr/>
          <a:lstStyle/>
          <a:p>
            <a:r>
              <a:rPr lang="en-US" sz="4800" b="1" dirty="0">
                <a:latin typeface="Belgium" pitchFamily="82" charset="0"/>
              </a:rPr>
              <a:t>“One Hope of Your Calling”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1800" y="1981201"/>
            <a:ext cx="3886200" cy="2462213"/>
          </a:xfrm>
          <a:solidFill>
            <a:schemeClr val="accent1">
              <a:lumMod val="25000"/>
              <a:alpha val="61000"/>
            </a:schemeClr>
          </a:solidFill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>
                <a:solidFill>
                  <a:srgbClr val="66FFFF"/>
                </a:solidFill>
              </a:rPr>
              <a:t>Object</a:t>
            </a:r>
          </a:p>
          <a:p>
            <a:pPr>
              <a:spcBef>
                <a:spcPct val="50000"/>
              </a:spcBef>
            </a:pPr>
            <a:r>
              <a:rPr lang="en-US" sz="4000" dirty="0">
                <a:solidFill>
                  <a:srgbClr val="66FFFF"/>
                </a:solidFill>
              </a:rPr>
              <a:t>Source</a:t>
            </a:r>
          </a:p>
          <a:p>
            <a:pPr>
              <a:spcBef>
                <a:spcPct val="50000"/>
              </a:spcBef>
            </a:pPr>
            <a:r>
              <a:rPr lang="en-US" sz="4000" dirty="0">
                <a:solidFill>
                  <a:srgbClr val="66FFFF"/>
                </a:solidFill>
              </a:rPr>
              <a:t>Blessings</a:t>
            </a:r>
          </a:p>
        </p:txBody>
      </p:sp>
      <p:sp>
        <p:nvSpPr>
          <p:cNvPr id="3" name="WordArt 4">
            <a:extLst>
              <a:ext uri="{FF2B5EF4-FFF2-40B4-BE49-F238E27FC236}">
                <a16:creationId xmlns:a16="http://schemas.microsoft.com/office/drawing/2014/main" id="{94C9A8E8-8733-E644-92CA-BF0A8551006F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990600" y="2286000"/>
            <a:ext cx="3810000" cy="2590800"/>
          </a:xfrm>
          <a:prstGeom prst="rect">
            <a:avLst/>
          </a:prstGeom>
          <a:noFill/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TopLeft">
                <a:rot lat="0" lon="20519999" rev="0"/>
              </a:camera>
              <a:lightRig rig="legacyNormal2" dir="t"/>
            </a:scene3d>
            <a:sp3d extrusionH="887400" prstMaterial="legacyMatte">
              <a:extrusionClr>
                <a:srgbClr val="CC0000"/>
              </a:extrusionClr>
            </a:sp3d>
          </a:bodyPr>
          <a:lstStyle/>
          <a:p>
            <a:r>
              <a:rPr lang="en-US" sz="5400" kern="10" normalizeH="1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CC0000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Balloon"/>
              </a:rPr>
              <a:t>HOPE</a:t>
            </a:r>
          </a:p>
        </p:txBody>
      </p:sp>
    </p:spTree>
  </p:cSld>
  <p:clrMapOvr>
    <a:masterClrMapping/>
  </p:clrMapOvr>
  <p:transition>
    <p:zo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000080"/>
          </a:solidFill>
          <a:ln/>
        </p:spPr>
        <p:txBody>
          <a:bodyPr/>
          <a:lstStyle/>
          <a:p>
            <a:r>
              <a:rPr lang="en-US">
                <a:solidFill>
                  <a:srgbClr val="66FFFF"/>
                </a:solidFill>
              </a:rPr>
              <a:t>The Blessings of Our Hope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09800" y="1279525"/>
            <a:ext cx="7772400" cy="4616648"/>
          </a:xfrm>
          <a:solidFill>
            <a:srgbClr val="000080">
              <a:alpha val="75000"/>
            </a:srgbClr>
          </a:solidFill>
        </p:spPr>
        <p:txBody>
          <a:bodyPr>
            <a:spAutoFit/>
          </a:bodyPr>
          <a:lstStyle/>
          <a:p>
            <a:r>
              <a:rPr lang="en-US" sz="3200" dirty="0">
                <a:solidFill>
                  <a:srgbClr val="FFFF00"/>
                </a:solidFill>
              </a:rPr>
              <a:t>Motivation</a:t>
            </a:r>
            <a:br>
              <a:rPr lang="en-US" sz="3200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FF"/>
                </a:solidFill>
                <a:latin typeface="Comic Sans MS" pitchFamily="66" charset="0"/>
              </a:rPr>
              <a:t>1 Timothy 4:10; 1 Corinthians 9:25</a:t>
            </a:r>
          </a:p>
          <a:p>
            <a:r>
              <a:rPr lang="en-US" sz="3200" dirty="0">
                <a:solidFill>
                  <a:srgbClr val="FFFF00"/>
                </a:solidFill>
              </a:rPr>
              <a:t>Patience</a:t>
            </a:r>
            <a:br>
              <a:rPr lang="en-US" sz="3200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FF"/>
                </a:solidFill>
                <a:latin typeface="Comic Sans MS" pitchFamily="66" charset="0"/>
              </a:rPr>
              <a:t>Romans 8:25; 1 Thessalonians 1:3 </a:t>
            </a:r>
          </a:p>
          <a:p>
            <a:r>
              <a:rPr lang="en-US" sz="3200" dirty="0">
                <a:solidFill>
                  <a:srgbClr val="FFFF00"/>
                </a:solidFill>
              </a:rPr>
              <a:t>Joy &amp; Happiness</a:t>
            </a:r>
            <a:br>
              <a:rPr lang="en-US" sz="3200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FF"/>
                </a:solidFill>
                <a:latin typeface="Comic Sans MS" pitchFamily="66" charset="0"/>
              </a:rPr>
              <a:t>Romans 5:2; Psalm 146:5</a:t>
            </a:r>
          </a:p>
          <a:p>
            <a:r>
              <a:rPr lang="en-US" sz="3200" dirty="0">
                <a:solidFill>
                  <a:srgbClr val="FFFF00"/>
                </a:solidFill>
              </a:rPr>
              <a:t>Strength &amp; Courage</a:t>
            </a:r>
            <a:br>
              <a:rPr lang="en-US" sz="3200" dirty="0">
                <a:solidFill>
                  <a:srgbClr val="FFFF00"/>
                </a:solidFill>
              </a:rPr>
            </a:br>
            <a:r>
              <a:rPr lang="en-US" dirty="0">
                <a:solidFill>
                  <a:srgbClr val="FFFFFF"/>
                </a:solidFill>
                <a:latin typeface="Comic Sans MS" pitchFamily="66" charset="0"/>
              </a:rPr>
              <a:t>Psalms 31:24; Hebrews 6:18,19</a:t>
            </a:r>
          </a:p>
          <a:p>
            <a:r>
              <a:rPr lang="en-US" sz="3200" dirty="0">
                <a:solidFill>
                  <a:schemeClr val="accent1"/>
                </a:solidFill>
                <a:latin typeface="Belgium" pitchFamily="82" charset="0"/>
              </a:rPr>
              <a:t>Only Christians Have Real Hope</a:t>
            </a:r>
            <a:br>
              <a:rPr lang="en-US" sz="3200" dirty="0">
                <a:solidFill>
                  <a:schemeClr val="accent1"/>
                </a:solidFill>
                <a:latin typeface="Belgium" pitchFamily="82" charset="0"/>
              </a:rPr>
            </a:br>
            <a:r>
              <a:rPr lang="en-US" dirty="0">
                <a:solidFill>
                  <a:srgbClr val="FFFFFF"/>
                </a:solidFill>
                <a:latin typeface="Comic Sans MS" pitchFamily="66" charset="0"/>
              </a:rPr>
              <a:t>Ephesians 2:12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9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000000">
              <a:alpha val="50000"/>
            </a:srgbClr>
          </a:solidFill>
          <a:ln>
            <a:noFill/>
          </a:ln>
        </p:spPr>
        <p:txBody>
          <a:bodyPr/>
          <a:lstStyle/>
          <a:p>
            <a:r>
              <a:rPr lang="en-US" sz="4800" b="1" dirty="0">
                <a:latin typeface="Belgium" pitchFamily="82" charset="0"/>
              </a:rPr>
              <a:t>How to Have Hope - 1 Peter 1:3,4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867400" y="1600200"/>
            <a:ext cx="4572000" cy="3716338"/>
          </a:xfrm>
          <a:solidFill>
            <a:srgbClr val="000080">
              <a:alpha val="72000"/>
            </a:srgbClr>
          </a:solidFill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66FFFF"/>
                </a:solidFill>
              </a:rPr>
              <a:t>Hear</a:t>
            </a:r>
            <a:br>
              <a:rPr lang="en-US" sz="3200" dirty="0">
                <a:solidFill>
                  <a:srgbClr val="66FFFF"/>
                </a:solidFill>
              </a:rPr>
            </a:br>
            <a:r>
              <a:rPr lang="en-US" dirty="0">
                <a:solidFill>
                  <a:srgbClr val="FFFFFF"/>
                </a:solidFill>
                <a:latin typeface="Comic Sans MS" pitchFamily="66" charset="0"/>
              </a:rPr>
              <a:t>Colossians 1:5</a:t>
            </a:r>
          </a:p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66FFFF"/>
                </a:solidFill>
              </a:rPr>
              <a:t>Believe</a:t>
            </a:r>
            <a:br>
              <a:rPr lang="en-US" sz="3200" dirty="0">
                <a:solidFill>
                  <a:srgbClr val="66FFFF"/>
                </a:solidFill>
              </a:rPr>
            </a:br>
            <a:r>
              <a:rPr lang="en-US" dirty="0">
                <a:solidFill>
                  <a:srgbClr val="FFFFFF"/>
                </a:solidFill>
                <a:latin typeface="Comic Sans MS" pitchFamily="66" charset="0"/>
              </a:rPr>
              <a:t>Hebrews 11:1</a:t>
            </a:r>
          </a:p>
          <a:p>
            <a:pPr>
              <a:spcBef>
                <a:spcPct val="50000"/>
              </a:spcBef>
            </a:pPr>
            <a:r>
              <a:rPr lang="en-US" sz="3200" dirty="0">
                <a:solidFill>
                  <a:srgbClr val="66FFFF"/>
                </a:solidFill>
              </a:rPr>
              <a:t>Obey Faithfully</a:t>
            </a:r>
            <a:br>
              <a:rPr lang="en-US" sz="3200" dirty="0">
                <a:solidFill>
                  <a:srgbClr val="66FFFF"/>
                </a:solidFill>
              </a:rPr>
            </a:br>
            <a:r>
              <a:rPr lang="en-US" dirty="0">
                <a:solidFill>
                  <a:srgbClr val="FFFFFF"/>
                </a:solidFill>
                <a:latin typeface="Comic Sans MS" pitchFamily="66" charset="0"/>
              </a:rPr>
              <a:t>Psalms 78:7; Romans 6:3,4; Hebrews 10:23</a:t>
            </a:r>
          </a:p>
        </p:txBody>
      </p:sp>
      <p:sp>
        <p:nvSpPr>
          <p:cNvPr id="3" name="WordArt 4">
            <a:extLst>
              <a:ext uri="{FF2B5EF4-FFF2-40B4-BE49-F238E27FC236}">
                <a16:creationId xmlns:a16="http://schemas.microsoft.com/office/drawing/2014/main" id="{CE0026BF-219E-140F-20AD-A50E69C025A0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990600" y="2286000"/>
            <a:ext cx="3810000" cy="2590800"/>
          </a:xfrm>
          <a:prstGeom prst="rect">
            <a:avLst/>
          </a:prstGeom>
          <a:noFill/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TopLeft">
                <a:rot lat="0" lon="20519999" rev="0"/>
              </a:camera>
              <a:lightRig rig="legacyNormal2" dir="t"/>
            </a:scene3d>
            <a:sp3d extrusionH="887400" prstMaterial="legacyMatte">
              <a:extrusionClr>
                <a:srgbClr val="CC0000"/>
              </a:extrusionClr>
            </a:sp3d>
          </a:bodyPr>
          <a:lstStyle/>
          <a:p>
            <a:r>
              <a:rPr lang="en-US" sz="5400" kern="10" normalizeH="1" dirty="0">
                <a:ln w="9525">
                  <a:round/>
                  <a:headEnd/>
                  <a:tailEnd/>
                </a:ln>
                <a:gradFill rotWithShape="0">
                  <a:gsLst>
                    <a:gs pos="0">
                      <a:srgbClr val="CC0000"/>
                    </a:gs>
                    <a:gs pos="100000">
                      <a:srgbClr val="FFFFFF"/>
                    </a:gs>
                  </a:gsLst>
                  <a:lin ang="5400000" scaled="1"/>
                </a:gradFill>
                <a:latin typeface="Balloon"/>
              </a:rPr>
              <a:t>HOPE</a:t>
            </a:r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1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932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10756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6D1D8E7F-E75C-9D52-8906-48C6B978452B}"/>
              </a:ext>
            </a:extLst>
          </p:cNvPr>
          <p:cNvSpPr txBox="1">
            <a:spLocks noChangeArrowheads="1"/>
          </p:cNvSpPr>
          <p:nvPr/>
        </p:nvSpPr>
        <p:spPr>
          <a:xfrm>
            <a:off x="414779" y="341128"/>
            <a:ext cx="11462994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</a:t>
            </a:r>
            <a:r>
              <a:rPr lang="en-US" sz="2800" b="1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2023</a:t>
            </a:r>
            <a:endParaRPr lang="en-US" sz="2800" b="1" dirty="0">
              <a:solidFill>
                <a:schemeClr val="accent1">
                  <a:lumMod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at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235752-A9E2-7D1B-560B-148BF6D8C429}"/>
              </a:ext>
            </a:extLst>
          </p:cNvPr>
          <p:cNvSpPr txBox="1"/>
          <p:nvPr/>
        </p:nvSpPr>
        <p:spPr>
          <a:xfrm>
            <a:off x="1036948" y="6342736"/>
            <a:ext cx="2611226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biblestudylessons.com</a:t>
            </a:r>
            <a:r>
              <a:rPr lang="en-US" sz="16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</p:cSld>
  <p:clrMapOvr>
    <a:masterClrMapping/>
  </p:clrMapOvr>
  <p:transition/>
</p:sld>
</file>

<file path=ppt/theme/theme1.xml><?xml version="1.0" encoding="utf-8"?>
<a:theme xmlns:a="http://schemas.openxmlformats.org/drawingml/2006/main" name="Sunset1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Sunset1">
      <a:majorFont>
        <a:latin typeface="Cooper Black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lnDef>
  </a:objectDefaults>
  <a:extraClrSchemeLst>
    <a:extraClrScheme>
      <a:clrScheme name="Sunset1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unset1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nset1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nset1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nset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nset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unset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EBE2D1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C:\Data\Templates\PowerPoint\Sunset1.pot</Template>
  <TotalTime>320</TotalTime>
  <Words>352</Words>
  <Application>Microsoft Office PowerPoint</Application>
  <PresentationFormat>Widescreen</PresentationFormat>
  <Paragraphs>50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Verdana</vt:lpstr>
      <vt:lpstr>Cooper Black</vt:lpstr>
      <vt:lpstr>Belgium</vt:lpstr>
      <vt:lpstr>Balloon</vt:lpstr>
      <vt:lpstr>Tahoma</vt:lpstr>
      <vt:lpstr>Comic Sans MS</vt:lpstr>
      <vt:lpstr>Arial</vt:lpstr>
      <vt:lpstr>Calibri</vt:lpstr>
      <vt:lpstr>Times New Roman</vt:lpstr>
      <vt:lpstr>Sunset1</vt:lpstr>
      <vt:lpstr>PowerPoint Presentation</vt:lpstr>
      <vt:lpstr>“One Hope of Your Calling”</vt:lpstr>
      <vt:lpstr>The Object of Our Hope</vt:lpstr>
      <vt:lpstr>“One Hope of Your Calling”</vt:lpstr>
      <vt:lpstr>The Source of Our Hope</vt:lpstr>
      <vt:lpstr>“One Hope of Your Calling”</vt:lpstr>
      <vt:lpstr>The Blessings of Our Hope</vt:lpstr>
      <vt:lpstr>How to Have Hope - 1 Peter 1:3,4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“One Hope of Your Calling”</dc:title>
  <dc:creator>David E. Pratte</dc:creator>
  <cp:lastModifiedBy>David Pratte</cp:lastModifiedBy>
  <cp:revision>131</cp:revision>
  <dcterms:created xsi:type="dcterms:W3CDTF">2006-03-10T19:55:58Z</dcterms:created>
  <dcterms:modified xsi:type="dcterms:W3CDTF">2023-03-25T19:32:42Z</dcterms:modified>
</cp:coreProperties>
</file>