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1" r:id="rId2"/>
    <p:sldId id="265" r:id="rId3"/>
    <p:sldId id="267" r:id="rId4"/>
    <p:sldId id="272" r:id="rId5"/>
    <p:sldId id="273" r:id="rId6"/>
    <p:sldId id="268" r:id="rId7"/>
    <p:sldId id="275" r:id="rId8"/>
    <p:sldId id="277" r:id="rId9"/>
    <p:sldId id="266" r:id="rId10"/>
    <p:sldId id="278" r:id="rId11"/>
    <p:sldId id="269" r:id="rId12"/>
    <p:sldId id="274" r:id="rId13"/>
    <p:sldId id="27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99"/>
    <a:srgbClr val="FFFF99"/>
    <a:srgbClr val="000056"/>
    <a:srgbClr val="0F0040"/>
    <a:srgbClr val="000066"/>
    <a:srgbClr val="003399"/>
    <a:srgbClr val="FF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14" autoAdjust="0"/>
    <p:restoredTop sz="93980" autoAdjust="0"/>
  </p:normalViewPr>
  <p:slideViewPr>
    <p:cSldViewPr showGuides="1">
      <p:cViewPr varScale="1">
        <p:scale>
          <a:sx n="45" d="100"/>
          <a:sy n="45" d="100"/>
        </p:scale>
        <p:origin x="38" y="41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FB82548-F66E-E868-8828-CEF461C103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30D7B28-B289-AFF5-8203-AAABC39AA2A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62CD7541-86FB-3DBC-1CFB-96B01CB3A26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481CF631-6C5A-4E17-8735-94CAC174A35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4114834-DA54-4A55-95C7-6637D34A49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204A95B-6659-1742-C9A1-018EAAC9D3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0890759-6EC2-EE95-2CF5-BA63D4EEDF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91948B8-1EA6-701B-98A0-91E8EA767DE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E0A1DDBF-E22F-F80E-CE18-0BEF484CF61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FB8DF957-28E1-9620-55D7-36348C6CC02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E2E9A6BC-D427-174A-4F8A-C0AE5C763F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99B4882-732E-4C0C-8D10-BA3E8F62D36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52396-0190-4B91-88EA-97B92DF4055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01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8ACC-51AA-491B-880C-FE0E3188981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13931-3E9A-470A-BDDF-722599362E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04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2F840-4034-4A84-AD9A-82A71ED3A79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56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D3AAD-326D-4177-81E0-51532815F6A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291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EC57-8505-40A3-86F1-653FC1D6481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73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3793F-7EA3-47BC-BEC0-A8530214CD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8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FB619-86D4-44E5-83F9-F2606ECEF8F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55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35F25-D1E1-4442-AA91-5F89A76BF41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78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47CB3-CC0D-464F-AFA2-1CB2FA30EF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10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C9CE7-E59C-482A-876C-3BF137C41E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9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B5D6C-DC3A-425D-A65E-7EF714FF73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0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43049EA-AFC5-DF72-C61B-49AB5434E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685800"/>
            <a:ext cx="6705600" cy="701731"/>
          </a:xfrm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olidFill>
                  <a:srgbClr val="FFFF99"/>
                </a:solidFill>
                <a:latin typeface="Algerian" panose="04020705040A02060702" pitchFamily="82" charset="0"/>
              </a:rPr>
              <a:t>Given to Hospitality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C6561B-1DCB-71CB-B717-2803ABC31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0"/>
            <a:ext cx="4795925" cy="320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B78537-D2CA-8648-09FE-8BD74BA685EC}"/>
              </a:ext>
            </a:extLst>
          </p:cNvPr>
          <p:cNvSpPr txBox="1"/>
          <p:nvPr/>
        </p:nvSpPr>
        <p:spPr>
          <a:xfrm>
            <a:off x="6405476" y="1600200"/>
            <a:ext cx="4948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18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solidFill>
                  <a:srgbClr val="66FF99"/>
                </a:solidFill>
                <a:effectLst/>
              </a:rPr>
              <a:t>What It Involves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DA3492-2903-1126-BF8D-5B8391350154}"/>
              </a:ext>
            </a:extLst>
          </p:cNvPr>
          <p:cNvSpPr txBox="1"/>
          <p:nvPr/>
        </p:nvSpPr>
        <p:spPr>
          <a:xfrm>
            <a:off x="1036948" y="6248400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1859AEA-85D0-C32C-D958-32C56D20DB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16188" y="542708"/>
            <a:ext cx="7161212" cy="646331"/>
          </a:xfrm>
        </p:spPr>
        <p:txBody>
          <a:bodyPr>
            <a:spAutoFit/>
          </a:bodyPr>
          <a:lstStyle/>
          <a:p>
            <a:pPr algn="ctr"/>
            <a:r>
              <a:rPr lang="en-US" altLang="en-US" sz="4000" b="0" dirty="0">
                <a:solidFill>
                  <a:srgbClr val="FFFF00"/>
                </a:solidFill>
                <a:latin typeface="Liberty" panose="04027200000000000000" pitchFamily="82" charset="0"/>
              </a:rPr>
              <a:t>What Hospitality Involves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5F4BEB9-D057-358C-468E-231153786F3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" y="1905000"/>
            <a:ext cx="10363200" cy="3108543"/>
          </a:xfrm>
          <a:solidFill>
            <a:srgbClr val="0033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Hebrews 13:2 – Do not forget to entertain strangers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Genesis 18:1-8 – Abraham met needs for food, water, etc.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Genesis 19:1-3 – Lot offered food and lodging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Matthew 25:35 – Judged for meeting needs (taking in strangers)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Timothy 5:10 – Widow lodged strangers and washed feet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Luke 14:12-14 – Not friends, relatives, rich neighbors, but those who cannot repay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91B47EE-72CC-6AE8-37B5-AE7C21120971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219200"/>
            <a:ext cx="10363200" cy="523220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Helping with Physical Needs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animBg="1"/>
      <p:bldP spid="2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1788D1-705C-CB0C-537F-A99054190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C86025C-4F11-97B0-33E7-B43FCF96B8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16188" y="542708"/>
            <a:ext cx="7161212" cy="646331"/>
          </a:xfrm>
        </p:spPr>
        <p:txBody>
          <a:bodyPr>
            <a:spAutoFit/>
          </a:bodyPr>
          <a:lstStyle/>
          <a:p>
            <a:pPr algn="ctr"/>
            <a:r>
              <a:rPr lang="en-US" altLang="en-US" sz="4000" b="0" dirty="0">
                <a:solidFill>
                  <a:srgbClr val="FFFF00"/>
                </a:solidFill>
                <a:latin typeface="Liberty" panose="04027200000000000000" pitchFamily="82" charset="0"/>
              </a:rPr>
              <a:t>What Hospitality Involves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2C787D5-389C-B5AA-A3CF-5FF103DE3D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2438400"/>
            <a:ext cx="10363200" cy="2677656"/>
          </a:xfrm>
          <a:solidFill>
            <a:srgbClr val="0033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Kings 17:8-16 – The widow of Zarephath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2 Kings 4:8-10 – The </a:t>
            </a:r>
            <a:r>
              <a:rPr lang="en-US" sz="2800" dirty="0" err="1"/>
              <a:t>Shunnamite</a:t>
            </a:r>
            <a:r>
              <a:rPr lang="en-US" sz="2800" dirty="0"/>
              <a:t> woman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Luke 10:5-8 – Limited commission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Acts 9:43; 10:6,32 – Simon the Tanner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Acts 16:15 – Lydia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3 John 5-8 – Gaius “set them forth”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88757FA-0F18-EE65-E288-6E1834AE3F15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219200"/>
            <a:ext cx="10363200" cy="954107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Helping with Physical Needs</a:t>
            </a:r>
          </a:p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Helping Preachers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366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8DD7422-D312-951B-11FB-1EBFD52C5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B1D15AB-F616-5F99-178E-B327957569A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16188" y="542708"/>
            <a:ext cx="7161212" cy="646331"/>
          </a:xfrm>
        </p:spPr>
        <p:txBody>
          <a:bodyPr>
            <a:spAutoFit/>
          </a:bodyPr>
          <a:lstStyle/>
          <a:p>
            <a:pPr algn="ctr"/>
            <a:r>
              <a:rPr lang="en-US" altLang="en-US" sz="4000" b="0" dirty="0">
                <a:solidFill>
                  <a:srgbClr val="FFFF00"/>
                </a:solidFill>
                <a:latin typeface="Liberty" panose="04027200000000000000" pitchFamily="82" charset="0"/>
              </a:rPr>
              <a:t>What Hospitality Involves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8166BA0-7D88-62FA-4647-3E3037188F3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2808744"/>
            <a:ext cx="10363200" cy="2246769"/>
          </a:xfrm>
          <a:solidFill>
            <a:srgbClr val="0033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Luke 5:27-32 – Levi (Matthew) made a feast, invited Jesus, and invited other publicans.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Acts 10:24,33 – Cornelius called Peter to come and teach, then he called his friends and relatives to his home to hear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James 2:1-9 - Greeting visitors at assemblies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1FB75F3-7774-D4E3-6E0F-5DC3611D6A85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219200"/>
            <a:ext cx="10363200" cy="1384995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Helping with Physical Needs</a:t>
            </a:r>
          </a:p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Helping Preachers</a:t>
            </a:r>
          </a:p>
          <a:p>
            <a:pPr marL="274320" lvl="2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Aid to Teaching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323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2F342-8165-D2E8-34DB-00A6E7FE5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1770926-6C46-C9D7-7379-4176D4B9D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685800"/>
            <a:ext cx="6705600" cy="701731"/>
          </a:xfrm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olidFill>
                  <a:srgbClr val="FFFF99"/>
                </a:solidFill>
                <a:latin typeface="Algerian" panose="04020705040A02060702" pitchFamily="82" charset="0"/>
              </a:rPr>
              <a:t>Given to Hospitality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D8748-0C6D-5BE2-10E8-181DFED93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0"/>
            <a:ext cx="4795925" cy="320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AA383-ACCE-97F5-8D71-DBAF8CBC04CC}"/>
              </a:ext>
            </a:extLst>
          </p:cNvPr>
          <p:cNvSpPr txBox="1"/>
          <p:nvPr/>
        </p:nvSpPr>
        <p:spPr>
          <a:xfrm>
            <a:off x="6405476" y="1600200"/>
            <a:ext cx="4948324" cy="1838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18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solidFill>
                  <a:srgbClr val="66FF99"/>
                </a:solidFill>
                <a:effectLst/>
              </a:rPr>
              <a:t>What It Involves</a:t>
            </a:r>
          </a:p>
          <a:p>
            <a:pPr algn="ctr"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66FF99"/>
                </a:solidFill>
              </a:rPr>
              <a:t>Individual vs. Local Church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68762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24F0613-9004-48DE-0752-8E7DECDC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0F74C10-63E0-2BE3-8BA2-3FFAA19022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76401" y="653508"/>
            <a:ext cx="8915399" cy="535531"/>
          </a:xfr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Individual vs. Local Church Responsibility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89BD611-2449-CE6A-8DC9-C000B6F262B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1828800"/>
            <a:ext cx="10591800" cy="4401205"/>
          </a:xfrm>
        </p:spPr>
        <p:txBody>
          <a:bodyPr wrap="square">
            <a:spAutoFit/>
          </a:bodyPr>
          <a:lstStyle/>
          <a:p>
            <a:pPr marL="27432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The teaching is primarily addressed to individuals. </a:t>
            </a:r>
          </a:p>
          <a:p>
            <a:pPr marL="27432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All previous examples</a:t>
            </a:r>
          </a:p>
          <a:p>
            <a:pPr marL="27432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Timothy 3:2; Titus 1:7,8 – Elders must be hospitable</a:t>
            </a:r>
          </a:p>
          <a:p>
            <a:pPr marL="27432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Peter 4:9 – Be</a:t>
            </a:r>
            <a:r>
              <a:rPr lang="en-US" sz="2800" i="1" dirty="0"/>
              <a:t> </a:t>
            </a:r>
            <a:r>
              <a:rPr lang="en-US" sz="2800" dirty="0"/>
              <a:t>hospitable to “one another” without grumbling.</a:t>
            </a:r>
          </a:p>
          <a:p>
            <a:pPr marL="274320" indent="-45720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Romans 12:13 – “Given to hospitality” (context is individual)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Hospitality involves giving things individuals may provide.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Genesis 18:1-8 – Food and a place to eat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Genesis 19:2,3; Matthew 25:35,36; 1 Timothy 5:9,10 – Lodging. 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Genesis 18:4; 19:2; 1 Timothy 5:9,10; John 13:3-17 – Foot washing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0CB79D2-A3C2-7B3B-C206-E1458273454D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219200"/>
            <a:ext cx="10363200" cy="523220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Hospitality for People in General Is Individual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20032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F5BC865-0CE9-8CF7-17D4-810E15C8F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F7B5654-E9A0-9A66-B872-BADA936204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76401" y="653508"/>
            <a:ext cx="8915399" cy="535531"/>
          </a:xfr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Individual vs. Local Church Responsibility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9E56FE6-613B-CB66-C464-5A5B84776EE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2221609"/>
            <a:ext cx="10591800" cy="954107"/>
          </a:xfrm>
        </p:spPr>
        <p:txBody>
          <a:bodyPr wrap="square">
            <a:sp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The church’s role in caring for physical needs is limited.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The church provides for needy members without relatives.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0BF9553-A1B5-CA6E-3F63-A1628E297CE9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219200"/>
            <a:ext cx="10363200" cy="954107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Hospitality for People in General Is Individual Responsibility.</a:t>
            </a:r>
          </a:p>
          <a:p>
            <a:pPr marL="274320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The Church’s Role in Hospitality Is Limited.</a:t>
            </a:r>
          </a:p>
        </p:txBody>
      </p:sp>
    </p:spTree>
    <p:extLst>
      <p:ext uri="{BB962C8B-B14F-4D97-AF65-F5344CB8AC3E}">
        <p14:creationId xmlns:p14="http://schemas.microsoft.com/office/powerpoint/2010/main" val="124151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843436-0F5D-0594-C168-2C643AB27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Belgium" pitchFamily="82" charset="0"/>
              </a:rPr>
              <a:t>Whom Should Local Churches Help?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86203779-C819-C394-272D-8AF5A196A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444626"/>
            <a:ext cx="8458200" cy="3584575"/>
          </a:xfrm>
          <a:prstGeom prst="rect">
            <a:avLst/>
          </a:prstGeom>
          <a:noFill/>
          <a:ln w="76200" cmpd="tri">
            <a:solidFill>
              <a:srgbClr val="66FF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2:44,45 — “all that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believed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4:32-5:11 — “them that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believed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(4:32)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6:1-6 — “number of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disciples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 (v1)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11:27-30 — “unto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brethren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(v29)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Romans 15:25-27 — “unto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66"/>
                </a:solidFill>
                <a:latin typeface="Tahoma" charset="0"/>
                <a:cs typeface="Tahoma" charset="0"/>
              </a:rPr>
              <a:t>…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1 Corinthians 16:1-4 — “for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2 Corinthians 8:4; 9:1,12 — “to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1 Timothy 5:16 – “widows indeed” (</a:t>
            </a:r>
            <a:r>
              <a:rPr lang="en-US" sz="2800">
                <a:solidFill>
                  <a:srgbClr val="FFFF66"/>
                </a:solidFill>
                <a:latin typeface="Tahoma" charset="0"/>
                <a:cs typeface="Tahoma" charset="0"/>
              </a:rPr>
              <a:t>trust in God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)</a:t>
            </a:r>
            <a:endParaRPr lang="en-US" b="1">
              <a:solidFill>
                <a:srgbClr val="66FFFF"/>
              </a:solidFill>
              <a:latin typeface="Tahoma" charset="0"/>
              <a:cs typeface="Tahoma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FCB845DD-6E9E-7065-2C72-28757C8E2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344310"/>
            <a:ext cx="9372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Tahoma" charset="0"/>
                <a:cs typeface="Tahoma" charset="0"/>
              </a:rPr>
              <a:t>Individuals should help non-members as they can.</a:t>
            </a:r>
            <a:br>
              <a:rPr lang="en-US" sz="2800" b="1" dirty="0">
                <a:solidFill>
                  <a:schemeClr val="accent1"/>
                </a:solidFill>
                <a:latin typeface="Tahoma" charset="0"/>
                <a:cs typeface="Tahoma" charset="0"/>
              </a:rPr>
            </a:br>
            <a:r>
              <a:rPr lang="en-US" sz="2800" b="1" dirty="0">
                <a:solidFill>
                  <a:schemeClr val="accent1"/>
                </a:solidFill>
                <a:latin typeface="Tahoma" charset="0"/>
                <a:cs typeface="Tahoma" charset="0"/>
              </a:rPr>
              <a:t>Leave the church free to emphasize spiritual work.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870A517-8B5B-E180-2935-102989F3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F6E9D92-043F-7808-A5C4-8398C1F8D7D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76401" y="457200"/>
            <a:ext cx="8915399" cy="535531"/>
          </a:xfr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Individual vs. Local Church Responsibility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D1EB17A-214F-50CA-6445-994E1A021F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1981200"/>
            <a:ext cx="10591800" cy="4832092"/>
          </a:xfrm>
        </p:spPr>
        <p:txBody>
          <a:bodyPr wrap="square">
            <a:sp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The church’s role in caring for physical needs is limited.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The church provides for needy members without relatives.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The church provides for support of preachers - </a:t>
            </a:r>
            <a:r>
              <a:rPr lang="en-US" sz="2800" dirty="0"/>
              <a:t>Philippians 4:14-18 (2 Corinthians 11:8,9)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Church is not authorized to provide for physical needs in general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The church limits physical works to focus on spiritual work.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John 18:36 – Jesus’ kingdom is not of this world.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Peter 2:5,9 – A </a:t>
            </a:r>
            <a:r>
              <a:rPr lang="en-US" sz="2800" b="1" i="1" dirty="0"/>
              <a:t>spiritual</a:t>
            </a:r>
            <a:r>
              <a:rPr lang="en-US" sz="2800" dirty="0"/>
              <a:t> house to offer </a:t>
            </a:r>
            <a:r>
              <a:rPr lang="en-US" sz="2800" b="1" i="1" dirty="0"/>
              <a:t>spiritual</a:t>
            </a:r>
            <a:r>
              <a:rPr lang="en-US" sz="2800" dirty="0"/>
              <a:t> sacrifices.</a:t>
            </a:r>
          </a:p>
          <a:p>
            <a:pPr marL="274320" indent="-27432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1 Corinthians 11:17-34 – Physical activities not done as a church.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sz="2800" b="1" i="1" dirty="0">
                <a:solidFill>
                  <a:schemeClr val="bg2"/>
                </a:solidFill>
              </a:rPr>
              <a:t>Church-arranged hospitality programs become a backdoor way to involve the church in unauthorized activities.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4F0E373-DC6B-E6FC-74E7-6D1EE4674209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027093"/>
            <a:ext cx="10363200" cy="954107"/>
          </a:xfrm>
          <a:prstGeom prst="rect">
            <a:avLst/>
          </a:prstGeom>
          <a:solidFill>
            <a:srgbClr val="003300">
              <a:alpha val="50000"/>
            </a:srgbClr>
          </a:solidFill>
          <a:ln w="28575">
            <a:solidFill>
              <a:schemeClr val="accent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Hospitality for People in General Is Individual Responsibility.</a:t>
            </a:r>
          </a:p>
          <a:p>
            <a:pPr marL="274320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The Church’s Role in Hospitality Is Limited.</a:t>
            </a:r>
          </a:p>
        </p:txBody>
      </p:sp>
    </p:spTree>
    <p:extLst>
      <p:ext uri="{BB962C8B-B14F-4D97-AF65-F5344CB8AC3E}">
        <p14:creationId xmlns:p14="http://schemas.microsoft.com/office/powerpoint/2010/main" val="357973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80084-7721-8178-6119-88F8DC822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97DADAF-CC60-DAF1-B5F4-932E9AFF9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685800"/>
            <a:ext cx="6705600" cy="701731"/>
          </a:xfrm>
        </p:spPr>
        <p:txBody>
          <a:bodyPr wrap="square">
            <a:spAutoFit/>
          </a:bodyPr>
          <a:lstStyle/>
          <a:p>
            <a:pPr algn="ctr"/>
            <a:r>
              <a:rPr lang="en-US" altLang="en-US" b="0" dirty="0">
                <a:solidFill>
                  <a:srgbClr val="FFFF99"/>
                </a:solidFill>
                <a:latin typeface="Algerian" panose="04020705040A02060702" pitchFamily="82" charset="0"/>
              </a:rPr>
              <a:t>Given to Hospitality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544CA-19BC-54FE-3BB9-C036D03DE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0"/>
            <a:ext cx="4795925" cy="320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27F52-7C32-E110-1522-399602C2F58B}"/>
              </a:ext>
            </a:extLst>
          </p:cNvPr>
          <p:cNvSpPr txBox="1"/>
          <p:nvPr/>
        </p:nvSpPr>
        <p:spPr>
          <a:xfrm>
            <a:off x="6405476" y="1600200"/>
            <a:ext cx="4948324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18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solidFill>
                  <a:srgbClr val="66FF99"/>
                </a:solidFill>
                <a:effectLst/>
              </a:rPr>
              <a:t>What It Involves</a:t>
            </a:r>
          </a:p>
          <a:p>
            <a:pPr algn="ctr"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66FF99"/>
                </a:solidFill>
              </a:rPr>
              <a:t>Individual vs. Local Church Responsibility</a:t>
            </a:r>
          </a:p>
          <a:p>
            <a:pPr algn="ctr">
              <a:spcBef>
                <a:spcPts val="18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solidFill>
                  <a:srgbClr val="66FF99"/>
                </a:solidFill>
              </a:rPr>
              <a:t>Guiding Principles </a:t>
            </a:r>
            <a:endParaRPr lang="en-US" sz="3200" b="1" kern="100" dirty="0">
              <a:solidFill>
                <a:srgbClr val="66FF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3605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35F24B5-F104-CB1D-9698-544E28AA6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38A61EA-60B5-B71E-57AB-F2B11958CE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95601" y="592336"/>
            <a:ext cx="6399213" cy="596703"/>
          </a:xfrm>
        </p:spPr>
        <p:txBody>
          <a:bodyPr>
            <a:spAutoFit/>
          </a:bodyPr>
          <a:lstStyle/>
          <a:p>
            <a:pPr algn="ctr"/>
            <a:r>
              <a:rPr lang="en-US" altLang="en-US" sz="4000" b="0">
                <a:latin typeface="Liberty" panose="04027200000000000000" pitchFamily="82" charset="0"/>
              </a:rPr>
              <a:t>Principles of Hospitality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94F8C10-48DF-8D94-50BD-EA820205F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33600" y="1371600"/>
            <a:ext cx="7924800" cy="3693319"/>
          </a:xfr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</a:rPr>
              <a:t>Shown without Respect of Persons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James 2:1-4,8,9 – No partiality to visitors</a:t>
            </a:r>
            <a:b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Galatians 6:10 – Do good to all</a:t>
            </a: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</a:rPr>
              <a:t>Offered Willingly without Grumbling</a:t>
            </a:r>
            <a:br>
              <a:rPr lang="en-US" altLang="en-US" sz="2800" b="1" dirty="0">
                <a:solidFill>
                  <a:srgbClr val="66FFFF"/>
                </a:solidFill>
                <a:latin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</a:rPr>
              <a:t>1 Peter 4:9 </a:t>
            </a:r>
          </a:p>
          <a:p>
            <a:pPr algn="ctr">
              <a:spcBef>
                <a:spcPct val="10000"/>
              </a:spcBef>
            </a:pPr>
            <a:r>
              <a:rPr lang="en-US" altLang="en-US" sz="2800" b="1" dirty="0">
                <a:solidFill>
                  <a:srgbClr val="FFFF99"/>
                </a:solidFill>
                <a:latin typeface="Trebuchet MS" panose="020B0603020202020204" pitchFamily="34" charset="0"/>
              </a:rPr>
              <a:t>House is too nice?</a:t>
            </a:r>
          </a:p>
          <a:p>
            <a:pPr algn="ctr">
              <a:spcBef>
                <a:spcPct val="10000"/>
              </a:spcBef>
            </a:pPr>
            <a:r>
              <a:rPr lang="en-US" altLang="en-US" sz="2800" b="1" dirty="0">
                <a:solidFill>
                  <a:srgbClr val="FFFF99"/>
                </a:solidFill>
                <a:latin typeface="Trebuchet MS" panose="020B0603020202020204" pitchFamily="34" charset="0"/>
              </a:rPr>
              <a:t>Don’t have time?</a:t>
            </a:r>
          </a:p>
          <a:p>
            <a:pPr algn="ctr">
              <a:spcBef>
                <a:spcPct val="10000"/>
              </a:spcBef>
            </a:pPr>
            <a:r>
              <a:rPr lang="en-US" altLang="en-US" sz="2800" b="1" dirty="0">
                <a:solidFill>
                  <a:srgbClr val="FFFF99"/>
                </a:solidFill>
                <a:latin typeface="Trebuchet MS" panose="020B0603020202020204" pitchFamily="34" charset="0"/>
              </a:rPr>
              <a:t>Let Sis. so-and-so do it?</a:t>
            </a:r>
          </a:p>
        </p:txBody>
      </p:sp>
    </p:spTree>
    <p:extLst>
      <p:ext uri="{BB962C8B-B14F-4D97-AF65-F5344CB8AC3E}">
        <p14:creationId xmlns:p14="http://schemas.microsoft.com/office/powerpoint/2010/main" val="24534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7ADD-E4FD-8213-46EF-12C45BED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>
            <a:extLst>
              <a:ext uri="{FF2B5EF4-FFF2-40B4-BE49-F238E27FC236}">
                <a16:creationId xmlns:a16="http://schemas.microsoft.com/office/drawing/2014/main" id="{1FC37A47-82AD-C3A5-3DDB-0F2874B06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9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A6B6A7E-A843-5967-1E42-86B1C0924C9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2026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1DF88-38F8-F923-B225-9896EA2276B8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Dave-2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FFFF66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 Black-Trebuchet">
      <a:majorFont>
        <a:latin typeface="Arial Black"/>
        <a:ea typeface=""/>
        <a:cs typeface=""/>
      </a:majorFont>
      <a:minorFont>
        <a:latin typeface="Trebuchet M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501</TotalTime>
  <Words>791</Words>
  <Application>Microsoft Office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Algerian</vt:lpstr>
      <vt:lpstr>Arial</vt:lpstr>
      <vt:lpstr>Arial Black</vt:lpstr>
      <vt:lpstr>Belgium</vt:lpstr>
      <vt:lpstr>Calibri</vt:lpstr>
      <vt:lpstr>Comic Sans MS</vt:lpstr>
      <vt:lpstr>Liberty</vt:lpstr>
      <vt:lpstr>Tahoma</vt:lpstr>
      <vt:lpstr>Trebuchet MS</vt:lpstr>
      <vt:lpstr>Office Theme</vt:lpstr>
      <vt:lpstr>PowerPoint Presentation</vt:lpstr>
      <vt:lpstr>Given to Hospitality</vt:lpstr>
      <vt:lpstr>What Hospitality Involves</vt:lpstr>
      <vt:lpstr>What Hospitality Involves</vt:lpstr>
      <vt:lpstr>What Hospitality Involves</vt:lpstr>
      <vt:lpstr>Given to Hospitality</vt:lpstr>
      <vt:lpstr>Individual vs. Local Church Responsibility</vt:lpstr>
      <vt:lpstr>Individual vs. Local Church Responsibility</vt:lpstr>
      <vt:lpstr>PowerPoint Presentation</vt:lpstr>
      <vt:lpstr>Individual vs. Local Church Responsibility</vt:lpstr>
      <vt:lpstr>Given to Hospitality</vt:lpstr>
      <vt:lpstr>Principles of Hospitality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Given to Hospitality David E. Pratte, https://gospelway.com</dc:title>
  <dc:subject>Given to Hospitality David E. Pratte, https://gospelway.com</dc:subject>
  <dc:creator>David E. Pratte</dc:creator>
  <cp:keywords>hospitality needs helping needy benevolence helpful caring strangers</cp:keywords>
  <cp:lastModifiedBy>David Pratte</cp:lastModifiedBy>
  <cp:revision>121</cp:revision>
  <cp:lastPrinted>1601-01-01T00:00:00Z</cp:lastPrinted>
  <dcterms:created xsi:type="dcterms:W3CDTF">2009-01-31T22:29:34Z</dcterms:created>
  <dcterms:modified xsi:type="dcterms:W3CDTF">2026-01-17T21:21:17Z</dcterms:modified>
  <cp:category>CL-HR-UN</cp:category>
</cp:coreProperties>
</file>