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6" r:id="rId3"/>
    <p:sldId id="260" r:id="rId4"/>
    <p:sldId id="258" r:id="rId5"/>
    <p:sldId id="263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Bookman Old Style" panose="02050604050505020204" pitchFamily="18" charset="0"/>
      <p:regular r:id="rId13"/>
      <p:bold r:id="rId14"/>
      <p:italic r:id="rId15"/>
      <p:bold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oper Black" panose="0208090404030B020404" pitchFamily="18" charset="0"/>
      <p:regular r:id="rId21"/>
    </p:embeddedFont>
    <p:embeddedFont>
      <p:font typeface="Tahoma" panose="020B0604030504040204" pitchFamily="34" charset="0"/>
      <p:regular r:id="rId22"/>
      <p:bold r:id="rId23"/>
    </p:embeddedFont>
    <p:embeddedFont>
      <p:font typeface="Trebuchet MS" panose="020B060302020202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66FFCC"/>
    <a:srgbClr val="800000"/>
    <a:srgbClr val="000099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howGuides="1">
      <p:cViewPr varScale="1">
        <p:scale>
          <a:sx n="53" d="100"/>
          <a:sy n="53" d="100"/>
        </p:scale>
        <p:origin x="627" y="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8CFDED5-76B9-4639-80DE-47A0AD5685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4604E15-7C39-4F98-BBD4-EE1657D5AD7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1279525"/>
            <a:ext cx="7773987" cy="5027613"/>
          </a:xfrm>
          <a:ln w="9525" cmpd="sng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0"/>
            </a:lvl1pPr>
            <a:lvl2pPr marL="168275" lvl="1" indent="339725" algn="l">
              <a:defRPr/>
            </a:lvl2pPr>
            <a:lvl3pPr marL="906463" lvl="2" indent="-284163">
              <a:defRPr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pPr lvl="0"/>
            <a:r>
              <a:rPr lang="en-US" altLang="en-US" noProof="0"/>
              <a:t>Click to edit Master subtitle style</a:t>
            </a:r>
          </a:p>
          <a:p>
            <a:pPr lvl="1"/>
            <a:endParaRPr lang="en-US" altLang="en-US" noProof="0"/>
          </a:p>
          <a:p>
            <a:pPr lvl="2"/>
            <a:endParaRPr lang="en-US" altLang="en-US" noProof="0"/>
          </a:p>
          <a:p>
            <a:pPr lvl="3"/>
            <a:endParaRPr lang="en-US" altLang="en-US" noProof="0"/>
          </a:p>
          <a:p>
            <a:pPr lvl="4"/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6188E086-C481-440A-961B-C53EF8FFD6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03D0256-2DE1-427C-A63C-7237CEC879C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D2C61772-E45F-4090-BA01-7B0FFCB62E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A7AA101-293B-43A4-B8FA-FFB317016AC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8FA-703A-475E-B617-F8C748B59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44F1C-996D-4B83-BD7D-BE8C2A87E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B906F-CADD-4D0B-9166-8F3C09A46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CEF20-40DB-4D70-828D-025EBDB9C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8EBA7-C202-46E9-87D1-7ADCBDD3D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12987-D0D5-4E94-B61A-EAEE756EFC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4976110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014B0-F133-4F4A-99C6-716B04906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08BFF-D613-4404-AE01-327E4871B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43AA9-CFEF-477A-8F0D-9E7A62B62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004EF-4E94-41A9-AFB7-1DC39BE65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A6BBA-F7C5-4185-831B-299518DF7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D2A03-AA00-4AEF-A107-2685B8044F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642708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599DD-E064-464E-AE25-9BDC5F2D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0737D-F2B1-43DF-8464-E8413EF14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279525"/>
            <a:ext cx="3810000" cy="5027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F5CDD-9D09-4901-89D2-6D5E47623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79525"/>
            <a:ext cx="3810000" cy="5027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8413ED-A3C4-4201-81C0-A4497D13C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90514-6772-455B-B0CD-FB8D9BD5C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3FA77-19BE-4938-B2EA-C6619E4A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16915-1475-473C-8B36-814409C378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713494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6C880-8FFD-4A01-AA02-9F52BF0F6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D2300-DAE7-4075-9A70-E5952C05D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9CD0D-5A9F-4D86-99CD-45BC4C0F2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A19A63-14C5-4C36-A628-DBE60FC59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34A617-5589-4619-9CA1-9DBBE329B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9BEC5F-C576-4253-8321-E6347B6CF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FFD52-B243-40CF-A3EF-0F94CF03F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89F828-F694-41BC-8528-5A59AD85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E0ADB-DB3C-46B5-907B-3A4C0F5DAD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649903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6D191-04B7-4132-AC6D-3AD131469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3CDDBF-449D-4CDF-BDDF-E4611D34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3368DF-FF6E-4FB8-B1FC-2A314614B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B3D25-EB85-4757-95FB-5955DC40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06B7C-C8C6-4EE0-BE01-2A44CFB432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2154133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2F08A-C0D5-4BA6-B14F-1B726A94D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54463B-361E-4C18-86A1-DF076640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9B734-D442-4B18-A4A1-82290633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C769-00CA-4D69-A5DE-AE48B00E10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3779341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00196-1C9F-44B8-9E7E-77497CAFA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58F55-88E6-4E52-929D-A848D8B66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F03E8-7DE4-4FEE-A0CF-858A8F070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A5AD9-FD1F-45B2-BD69-8F27E7ECF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0E1E2-F7D9-41EC-84BF-5CD31E211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EE2988-6BCA-46C7-97E6-362DFC538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B40DE4-C838-41EC-B93C-948A7F7933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401004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95F50-E96C-4B64-8207-F36FD96FE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38A955-C76F-4D6A-BBDC-DA0B02375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B4B70-0B18-435C-96E5-2BCF41C87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31FF5-EC42-4723-9763-2B5E8B8B3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B5025-DC95-49C6-B083-734CBC09C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CB5E6-71AD-493F-8154-D7149127D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3A55C-6547-45E5-9FB2-A2E4C0905D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901025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56C41-20C5-4708-9552-75CDDEADD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5FF421-5F46-42B4-90A5-59036C708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F3252-02A3-47CC-A2AF-0CEBB6A02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5F937-95AA-4B38-A895-BB601870C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B245B-08C6-46B2-8A23-75279AAD1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80739-D5BB-4136-B864-D76944992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7277882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DCD7C3-4149-43F7-B6D7-353659B21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547688"/>
            <a:ext cx="19431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245FDF-9977-405D-8C01-03FE1707C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547688"/>
            <a:ext cx="56769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73498-993A-41C6-8579-7D477D004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6A34A-0ADB-4A1C-BD95-90B157D5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C3ACB-AA7A-4A2A-BB49-E25375A81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20513-5DFF-4175-A61B-44110FACDD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2567514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6600"/>
            </a:gs>
            <a:gs pos="100000">
              <a:srgbClr val="0046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5FBD67D-93E0-4312-BBEE-6CC972CCB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47688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EFEA544-6F7F-458F-A236-41ABCD074A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79525"/>
            <a:ext cx="7772400" cy="5027613"/>
          </a:xfrm>
          <a:prstGeom prst="rect">
            <a:avLst/>
          </a:prstGeom>
          <a:noFill/>
          <a:ln w="88900" cmpd="tri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5297239-2137-4957-8095-D79CFE66044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76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95B3F13-DDA1-4191-9F52-17D57BE771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7625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D022BB0-AD96-4776-81DC-FD66836D43D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76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fld id="{CE367F20-52A2-4372-9EF9-009053A327F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36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fontAlgn="base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396875" indent="-168275" algn="l" rtl="0" fontAlgn="base">
        <a:spcBef>
          <a:spcPct val="0"/>
        </a:spcBef>
        <a:spcAft>
          <a:spcPct val="0"/>
        </a:spcAft>
        <a:buChar char="•"/>
        <a:defRPr sz="2800" b="1" i="1" kern="1200">
          <a:solidFill>
            <a:schemeClr val="bg1"/>
          </a:solidFill>
          <a:latin typeface="+mn-lt"/>
          <a:ea typeface="+mn-ea"/>
          <a:cs typeface="+mn-cs"/>
        </a:defRPr>
      </a:lvl3pPr>
      <a:lvl4pPr marL="744538" indent="-233363" algn="l" rtl="0" fontAlgn="base">
        <a:spcBef>
          <a:spcPct val="0"/>
        </a:spcBef>
        <a:spcAft>
          <a:spcPct val="0"/>
        </a:spcAft>
        <a:buChar char="–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089025" indent="-230188" algn="l" rtl="0" fontAlgn="base">
        <a:spcBef>
          <a:spcPct val="0"/>
        </a:spcBef>
        <a:spcAft>
          <a:spcPct val="0"/>
        </a:spcAft>
        <a:buChar char="»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Reasons-Attend-Announce.ppt" TargetMode="External"/><Relationship Id="rId2" Type="http://schemas.openxmlformats.org/officeDocument/2006/relationships/hyperlink" Target="Announcements.ppt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0" y="3429000"/>
            <a:ext cx="4572000" cy="3429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9144000" cy="36576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Rectangle 6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4564062" y="3436938"/>
            <a:ext cx="4579937" cy="3429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0500E0B-050E-4D5C-836C-393A8C8B25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43400" y="1981200"/>
            <a:ext cx="4343400" cy="2590800"/>
          </a:xfrm>
          <a:ln w="133350" cmpd="thickThin"/>
          <a:effectLst>
            <a:outerShdw blurRad="50800" dist="215900" dir="2700000" algn="tl" rotWithShape="0">
              <a:schemeClr val="accent1">
                <a:lumMod val="10000"/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133350" h="158750"/>
          </a:sp3d>
        </p:spPr>
        <p:txBody>
          <a:bodyPr/>
          <a:lstStyle/>
          <a:p>
            <a:r>
              <a:rPr lang="en-US" altLang="en-US" b="1" dirty="0">
                <a:latin typeface="Bookman Old Style" panose="02050604050505020204" pitchFamily="18" charset="0"/>
              </a:rPr>
              <a:t>Increasing and Abounding in the Work of the Lord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8A58D9-A1B5-4B92-934B-ACBDC511B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81200"/>
            <a:ext cx="3901440" cy="27797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2392F0-DDB6-4D22-8A9E-1CAAF7750DDB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B4822811-2028-43F3-9C10-0C042D432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905000"/>
            <a:ext cx="3733800" cy="1908215"/>
          </a:xfrm>
          <a:ln>
            <a:noFill/>
          </a:ln>
          <a:extLst>
            <a:ext uri="{91240B29-F687-4F45-9708-019B960494DF}">
              <a14:hiddenLine xmlns:a14="http://schemas.microsoft.com/office/drawing/2010/main" w="889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66FFCC"/>
                </a:solidFill>
              </a:rPr>
              <a:t>In Faith</a:t>
            </a:r>
            <a:br>
              <a:rPr lang="en-US" altLang="en-US" dirty="0"/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Luke 17:5; </a:t>
            </a:r>
          </a:p>
          <a:p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2 Thessalonians 1:3;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2 Peter 1:5-8; </a:t>
            </a:r>
          </a:p>
          <a:p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10:17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A4B92F-DAFC-45E1-AEC4-DF0C853FB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85643"/>
            <a:ext cx="1993392" cy="2376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86230-030C-4F3F-9A82-FE4C5A3BD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72412"/>
            <a:ext cx="2581656" cy="331317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6263B917-74CC-4A57-A08B-1FE1E5CC4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219200"/>
          </a:xfrm>
          <a:ln w="133350" cmpd="thickThin"/>
          <a:effectLst>
            <a:outerShdw blurRad="50800" dist="215900" dir="2700000" algn="tl" rotWithShape="0">
              <a:schemeClr val="accent1">
                <a:lumMod val="10000"/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133350" h="158750"/>
          </a:sp3d>
        </p:spPr>
        <p:txBody>
          <a:bodyPr/>
          <a:lstStyle/>
          <a:p>
            <a:r>
              <a:rPr lang="en-US" altLang="en-US" b="1" dirty="0">
                <a:latin typeface="Bookman Old Style" panose="02050604050505020204" pitchFamily="18" charset="0"/>
              </a:rPr>
              <a:t>Increasing and Abounding in the Work of the Lord</a:t>
            </a:r>
          </a:p>
        </p:txBody>
      </p:sp>
    </p:spTree>
    <p:extLst>
      <p:ext uri="{BB962C8B-B14F-4D97-AF65-F5344CB8AC3E}">
        <p14:creationId xmlns:p14="http://schemas.microsoft.com/office/powerpoint/2010/main" val="3491740674"/>
      </p:ext>
    </p:extLst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B4822811-2028-43F3-9C10-0C042D432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905000"/>
            <a:ext cx="3733800" cy="1969770"/>
          </a:xfrm>
          <a:ln>
            <a:noFill/>
          </a:ln>
          <a:extLst>
            <a:ext uri="{91240B29-F687-4F45-9708-019B960494DF}">
              <a14:hiddenLine xmlns:a14="http://schemas.microsoft.com/office/drawing/2010/main" w="889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66FFCC"/>
                </a:solidFill>
              </a:rPr>
              <a:t>In Faith</a:t>
            </a:r>
            <a:br>
              <a:rPr lang="en-US" altLang="en-US" dirty="0"/>
            </a:br>
            <a:r>
              <a:rPr lang="en-US" altLang="en-US" sz="2800" dirty="0">
                <a:solidFill>
                  <a:srgbClr val="66FFCC"/>
                </a:solidFill>
              </a:rPr>
              <a:t>In Love</a:t>
            </a:r>
            <a:endParaRPr lang="en-US" altLang="en-US" sz="2800" dirty="0"/>
          </a:p>
          <a:p>
            <a:r>
              <a:rPr lang="en-US" altLang="en-US" sz="2400" b="0">
                <a:solidFill>
                  <a:schemeClr val="accent2"/>
                </a:solidFill>
                <a:latin typeface="Comic Sans MS" panose="030F0702030302020204" pitchFamily="66" charset="0"/>
              </a:rPr>
              <a:t>2 Thessalonians 1:3;</a:t>
            </a:r>
          </a:p>
          <a:p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Thessalonians 3:12; 4:9,10; 2 Peter 1:5-8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A4B92F-DAFC-45E1-AEC4-DF0C853FB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85643"/>
            <a:ext cx="1993392" cy="2376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86230-030C-4F3F-9A82-FE4C5A3BD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72412"/>
            <a:ext cx="2581656" cy="331317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6263B917-74CC-4A57-A08B-1FE1E5CC4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219200"/>
          </a:xfrm>
          <a:ln w="133350" cmpd="thickThin"/>
          <a:effectLst>
            <a:outerShdw blurRad="50800" dist="215900" dir="2700000" algn="tl" rotWithShape="0">
              <a:schemeClr val="accent1">
                <a:lumMod val="10000"/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133350" h="158750"/>
          </a:sp3d>
        </p:spPr>
        <p:txBody>
          <a:bodyPr/>
          <a:lstStyle/>
          <a:p>
            <a:r>
              <a:rPr lang="en-US" altLang="en-US" b="1" dirty="0">
                <a:latin typeface="Bookman Old Style" panose="02050604050505020204" pitchFamily="18" charset="0"/>
              </a:rPr>
              <a:t>Increasing and Abounding in the Work of the Lord</a:t>
            </a:r>
          </a:p>
        </p:txBody>
      </p:sp>
    </p:spTree>
    <p:extLst>
      <p:ext uri="{BB962C8B-B14F-4D97-AF65-F5344CB8AC3E}">
        <p14:creationId xmlns:p14="http://schemas.microsoft.com/office/powerpoint/2010/main" val="4228719358"/>
      </p:ext>
    </p:extLst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B4822811-2028-43F3-9C10-0C042D432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905000"/>
            <a:ext cx="3733800" cy="2769989"/>
          </a:xfrm>
          <a:ln>
            <a:noFill/>
          </a:ln>
          <a:extLst>
            <a:ext uri="{91240B29-F687-4F45-9708-019B960494DF}">
              <a14:hiddenLine xmlns:a14="http://schemas.microsoft.com/office/drawing/2010/main" w="889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66FFCC"/>
                </a:solidFill>
              </a:rPr>
              <a:t>In Faith</a:t>
            </a:r>
            <a:br>
              <a:rPr lang="en-US" altLang="en-US" dirty="0"/>
            </a:br>
            <a:r>
              <a:rPr lang="en-US" altLang="en-US" sz="2800" dirty="0">
                <a:solidFill>
                  <a:srgbClr val="66FFCC"/>
                </a:solidFill>
              </a:rPr>
              <a:t>In Love</a:t>
            </a:r>
            <a:br>
              <a:rPr lang="en-US" altLang="en-US" sz="2800" dirty="0"/>
            </a:br>
            <a:r>
              <a:rPr lang="en-US" altLang="en-US" sz="2800" dirty="0">
                <a:solidFill>
                  <a:srgbClr val="66FFCC"/>
                </a:solidFill>
              </a:rPr>
              <a:t>In Knowledge</a:t>
            </a:r>
            <a:br>
              <a:rPr lang="en-US" altLang="en-US" sz="2400" dirty="0"/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2 Peter 3:18;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Colossians 1:9,10;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Philippians 1:9,10; Hebrews 2:1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A4B92F-DAFC-45E1-AEC4-DF0C853FB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85643"/>
            <a:ext cx="1993392" cy="2376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86230-030C-4F3F-9A82-FE4C5A3BD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72412"/>
            <a:ext cx="2581656" cy="331317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6263B917-74CC-4A57-A08B-1FE1E5CC4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219200"/>
          </a:xfrm>
          <a:ln w="133350" cmpd="thickThin"/>
          <a:effectLst>
            <a:outerShdw blurRad="50800" dist="215900" dir="2700000" algn="tl" rotWithShape="0">
              <a:schemeClr val="accent1">
                <a:lumMod val="10000"/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133350" h="158750"/>
          </a:sp3d>
        </p:spPr>
        <p:txBody>
          <a:bodyPr/>
          <a:lstStyle/>
          <a:p>
            <a:r>
              <a:rPr lang="en-US" altLang="en-US" b="1" dirty="0">
                <a:latin typeface="Bookman Old Style" panose="02050604050505020204" pitchFamily="18" charset="0"/>
              </a:rPr>
              <a:t>Increasing and Abounding in the Work of the Lord</a:t>
            </a:r>
          </a:p>
        </p:txBody>
      </p:sp>
    </p:spTree>
    <p:extLst>
      <p:ext uri="{BB962C8B-B14F-4D97-AF65-F5344CB8AC3E}">
        <p14:creationId xmlns:p14="http://schemas.microsoft.com/office/powerpoint/2010/main" val="4207192542"/>
      </p:ext>
    </p:extLst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B4822811-2028-43F3-9C10-0C042D432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905000"/>
            <a:ext cx="3733800" cy="2769989"/>
          </a:xfrm>
          <a:ln>
            <a:noFill/>
          </a:ln>
          <a:extLst>
            <a:ext uri="{91240B29-F687-4F45-9708-019B960494DF}">
              <a14:hiddenLine xmlns:a14="http://schemas.microsoft.com/office/drawing/2010/main" w="889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66FFCC"/>
                </a:solidFill>
              </a:rPr>
              <a:t>In Faith</a:t>
            </a:r>
            <a:br>
              <a:rPr lang="en-US" altLang="en-US" dirty="0"/>
            </a:br>
            <a:r>
              <a:rPr lang="en-US" altLang="en-US" sz="2800" dirty="0">
                <a:solidFill>
                  <a:srgbClr val="66FFCC"/>
                </a:solidFill>
              </a:rPr>
              <a:t>In Love</a:t>
            </a:r>
            <a:br>
              <a:rPr lang="en-US" altLang="en-US" sz="2800" dirty="0"/>
            </a:br>
            <a:r>
              <a:rPr lang="en-US" altLang="en-US" sz="2800" dirty="0">
                <a:solidFill>
                  <a:srgbClr val="66FFCC"/>
                </a:solidFill>
              </a:rPr>
              <a:t>In Knowledge</a:t>
            </a:r>
            <a:br>
              <a:rPr lang="en-US" altLang="en-US" sz="2400" dirty="0"/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2 Peter 3:18;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Colossians 1:9,10;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Philippians 1:9,10; Hebrews 2:1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263B917-74CC-4A57-A08B-1FE1E5CC4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219200"/>
          </a:xfrm>
          <a:ln w="133350" cmpd="thickThin"/>
          <a:effectLst>
            <a:outerShdw blurRad="50800" dist="215900" dir="2700000" algn="tl" rotWithShape="0">
              <a:schemeClr val="accent1">
                <a:lumMod val="10000"/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133350" h="158750"/>
          </a:sp3d>
        </p:spPr>
        <p:txBody>
          <a:bodyPr/>
          <a:lstStyle/>
          <a:p>
            <a:r>
              <a:rPr lang="en-US" altLang="en-US" b="1" dirty="0">
                <a:latin typeface="Bookman Old Style" panose="02050604050505020204" pitchFamily="18" charset="0"/>
              </a:rPr>
              <a:t>Increasing and Abounding in the Work of the Lord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40BECC-8BFB-4054-9392-648174EEE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24645"/>
            <a:ext cx="1905000" cy="33402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836210-97BF-45E7-AB73-8C0158B7E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142978"/>
            <a:ext cx="2046089" cy="402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20494"/>
      </p:ext>
    </p:extLst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B4822811-2028-43F3-9C10-0C042D432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905000"/>
            <a:ext cx="3733800" cy="2769989"/>
          </a:xfrm>
          <a:ln>
            <a:noFill/>
          </a:ln>
          <a:extLst>
            <a:ext uri="{91240B29-F687-4F45-9708-019B960494DF}">
              <a14:hiddenLine xmlns:a14="http://schemas.microsoft.com/office/drawing/2010/main" w="889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66FFCC"/>
                </a:solidFill>
              </a:rPr>
              <a:t>In Faith</a:t>
            </a:r>
            <a:br>
              <a:rPr lang="en-US" altLang="en-US" dirty="0"/>
            </a:br>
            <a:r>
              <a:rPr lang="en-US" altLang="en-US" sz="2800" dirty="0">
                <a:solidFill>
                  <a:srgbClr val="66FFCC"/>
                </a:solidFill>
              </a:rPr>
              <a:t>In Love</a:t>
            </a:r>
            <a:br>
              <a:rPr lang="en-US" altLang="en-US" sz="2800" dirty="0"/>
            </a:br>
            <a:r>
              <a:rPr lang="en-US" altLang="en-US" sz="2800" dirty="0">
                <a:solidFill>
                  <a:srgbClr val="66FFCC"/>
                </a:solidFill>
              </a:rPr>
              <a:t>In Knowledge</a:t>
            </a:r>
            <a:br>
              <a:rPr lang="en-US" altLang="en-US" sz="2400" dirty="0"/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2 Peter 3:18;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Colossians 1:9,10;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Philippians 1:9,10; Hebrews 2:1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A4B92F-DAFC-45E1-AEC4-DF0C853FB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85643"/>
            <a:ext cx="1993392" cy="2376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86230-030C-4F3F-9A82-FE4C5A3BD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72412"/>
            <a:ext cx="2581656" cy="331317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6263B917-74CC-4A57-A08B-1FE1E5CC4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219200"/>
          </a:xfrm>
          <a:ln w="133350" cmpd="thickThin"/>
          <a:effectLst>
            <a:outerShdw blurRad="50800" dist="215900" dir="2700000" algn="tl" rotWithShape="0">
              <a:schemeClr val="accent1">
                <a:lumMod val="10000"/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133350" h="158750"/>
          </a:sp3d>
        </p:spPr>
        <p:txBody>
          <a:bodyPr/>
          <a:lstStyle/>
          <a:p>
            <a:r>
              <a:rPr lang="en-US" altLang="en-US" b="1" dirty="0">
                <a:latin typeface="Bookman Old Style" panose="02050604050505020204" pitchFamily="18" charset="0"/>
              </a:rPr>
              <a:t>Increasing and Abounding in the Work of the Lord</a:t>
            </a:r>
          </a:p>
        </p:txBody>
      </p:sp>
    </p:spTree>
    <p:extLst>
      <p:ext uri="{BB962C8B-B14F-4D97-AF65-F5344CB8AC3E}">
        <p14:creationId xmlns:p14="http://schemas.microsoft.com/office/powerpoint/2010/main" val="374685419"/>
      </p:ext>
    </p:extLst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B4822811-2028-43F3-9C10-0C042D432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905000"/>
            <a:ext cx="3733800" cy="3570208"/>
          </a:xfrm>
          <a:ln>
            <a:noFill/>
          </a:ln>
          <a:extLst>
            <a:ext uri="{91240B29-F687-4F45-9708-019B960494DF}">
              <a14:hiddenLine xmlns:a14="http://schemas.microsoft.com/office/drawing/2010/main" w="889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66FFCC"/>
                </a:solidFill>
              </a:rPr>
              <a:t>In Faith</a:t>
            </a:r>
            <a:br>
              <a:rPr lang="en-US" altLang="en-US" dirty="0"/>
            </a:br>
            <a:r>
              <a:rPr lang="en-US" altLang="en-US" sz="2800" dirty="0">
                <a:solidFill>
                  <a:srgbClr val="66FFCC"/>
                </a:solidFill>
              </a:rPr>
              <a:t>In Love</a:t>
            </a:r>
            <a:br>
              <a:rPr lang="en-US" altLang="en-US" sz="2800" dirty="0"/>
            </a:br>
            <a:r>
              <a:rPr lang="en-US" altLang="en-US" sz="2800" dirty="0">
                <a:solidFill>
                  <a:srgbClr val="66FFCC"/>
                </a:solidFill>
              </a:rPr>
              <a:t>In Knowledge</a:t>
            </a:r>
            <a:br>
              <a:rPr lang="en-US" altLang="en-US" sz="2400" dirty="0"/>
            </a:br>
            <a:r>
              <a:rPr lang="en-US" altLang="en-US" sz="2800" dirty="0">
                <a:solidFill>
                  <a:srgbClr val="66FFCC"/>
                </a:solidFill>
              </a:rPr>
              <a:t>In Teaching</a:t>
            </a:r>
            <a:br>
              <a:rPr lang="en-US" altLang="en-US" sz="2400" dirty="0"/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15:14;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Corinthians 14:12;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Philippians 1:14;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5:28</a:t>
            </a:r>
          </a:p>
          <a:p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4:15,16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A4B92F-DAFC-45E1-AEC4-DF0C853FB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85643"/>
            <a:ext cx="1993392" cy="2376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86230-030C-4F3F-9A82-FE4C5A3BD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72412"/>
            <a:ext cx="2581656" cy="331317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6263B917-74CC-4A57-A08B-1FE1E5CC4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219200"/>
          </a:xfrm>
          <a:ln w="133350" cmpd="thickThin"/>
          <a:effectLst>
            <a:outerShdw blurRad="50800" dist="215900" dir="2700000" algn="tl" rotWithShape="0">
              <a:schemeClr val="accent1">
                <a:lumMod val="10000"/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133350" h="158750"/>
          </a:sp3d>
        </p:spPr>
        <p:txBody>
          <a:bodyPr/>
          <a:lstStyle/>
          <a:p>
            <a:r>
              <a:rPr lang="en-US" altLang="en-US" b="1" dirty="0">
                <a:latin typeface="Bookman Old Style" panose="02050604050505020204" pitchFamily="18" charset="0"/>
              </a:rPr>
              <a:t>Increasing and Abounding in the Work of the Lord</a:t>
            </a:r>
          </a:p>
        </p:txBody>
      </p:sp>
    </p:spTree>
    <p:extLst>
      <p:ext uri="{BB962C8B-B14F-4D97-AF65-F5344CB8AC3E}">
        <p14:creationId xmlns:p14="http://schemas.microsoft.com/office/powerpoint/2010/main" val="3849410022"/>
      </p:ext>
    </p:extLst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B4822811-2028-43F3-9C10-0C042D432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905000"/>
            <a:ext cx="3733800" cy="4001095"/>
          </a:xfrm>
          <a:ln>
            <a:noFill/>
          </a:ln>
          <a:extLst>
            <a:ext uri="{91240B29-F687-4F45-9708-019B960494DF}">
              <a14:hiddenLine xmlns:a14="http://schemas.microsoft.com/office/drawing/2010/main" w="889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66FFCC"/>
                </a:solidFill>
              </a:rPr>
              <a:t>In Faith</a:t>
            </a:r>
            <a:br>
              <a:rPr lang="en-US" altLang="en-US" dirty="0"/>
            </a:br>
            <a:r>
              <a:rPr lang="en-US" altLang="en-US" sz="2800" dirty="0">
                <a:solidFill>
                  <a:srgbClr val="66FFCC"/>
                </a:solidFill>
              </a:rPr>
              <a:t>In Love</a:t>
            </a:r>
            <a:br>
              <a:rPr lang="en-US" altLang="en-US" sz="2800" dirty="0"/>
            </a:br>
            <a:r>
              <a:rPr lang="en-US" altLang="en-US" sz="2800" dirty="0">
                <a:solidFill>
                  <a:srgbClr val="66FFCC"/>
                </a:solidFill>
              </a:rPr>
              <a:t>In Knowledge</a:t>
            </a:r>
            <a:br>
              <a:rPr lang="en-US" altLang="en-US" sz="2400" dirty="0"/>
            </a:br>
            <a:r>
              <a:rPr lang="en-US" altLang="en-US" sz="2800" dirty="0">
                <a:solidFill>
                  <a:srgbClr val="66FFCC"/>
                </a:solidFill>
              </a:rPr>
              <a:t>In Teaching</a:t>
            </a:r>
            <a:br>
              <a:rPr lang="en-US" altLang="en-US" sz="2400" dirty="0"/>
            </a:br>
            <a:r>
              <a:rPr lang="en-US" altLang="en-US" sz="2800" dirty="0">
                <a:solidFill>
                  <a:srgbClr val="66FFCC"/>
                </a:solidFill>
              </a:rPr>
              <a:t>In All Good Works</a:t>
            </a:r>
            <a:br>
              <a:rPr lang="en-US" altLang="en-US" sz="2800" dirty="0"/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Philippians 1:11; </a:t>
            </a:r>
            <a:b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James 3:17; Acts 9:36; </a:t>
            </a:r>
          </a:p>
          <a:p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2 </a:t>
            </a:r>
            <a:r>
              <a:rPr lang="en-US" altLang="en-US" sz="2400" b="0">
                <a:solidFill>
                  <a:schemeClr val="accent2"/>
                </a:solidFill>
                <a:latin typeface="Comic Sans MS" panose="030F0702030302020204" pitchFamily="66" charset="0"/>
              </a:rPr>
              <a:t>Corinthians 8:7; 9:8,10</a:t>
            </a:r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; </a:t>
            </a:r>
          </a:p>
          <a:p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Thessalonians 4:1; </a:t>
            </a:r>
          </a:p>
          <a:p>
            <a:r>
              <a:rPr lang="en-US" alt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Corinthians 15:58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A4B92F-DAFC-45E1-AEC4-DF0C853FB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85643"/>
            <a:ext cx="1993392" cy="2376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86230-030C-4F3F-9A82-FE4C5A3BD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72412"/>
            <a:ext cx="2581656" cy="331317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6263B917-74CC-4A57-A08B-1FE1E5CC4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219200"/>
          </a:xfrm>
          <a:ln w="133350" cmpd="thickThin"/>
          <a:effectLst>
            <a:outerShdw blurRad="50800" dist="215900" dir="2700000" algn="tl" rotWithShape="0">
              <a:schemeClr val="accent1">
                <a:lumMod val="10000"/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133350" h="158750"/>
          </a:sp3d>
        </p:spPr>
        <p:txBody>
          <a:bodyPr/>
          <a:lstStyle/>
          <a:p>
            <a:r>
              <a:rPr lang="en-US" altLang="en-US" b="1" dirty="0">
                <a:latin typeface="Bookman Old Style" panose="02050604050505020204" pitchFamily="18" charset="0"/>
              </a:rPr>
              <a:t>Increasing and Abounding in the Work of the Lord</a:t>
            </a:r>
          </a:p>
        </p:txBody>
      </p:sp>
    </p:spTree>
    <p:extLst>
      <p:ext uri="{BB962C8B-B14F-4D97-AF65-F5344CB8AC3E}">
        <p14:creationId xmlns:p14="http://schemas.microsoft.com/office/powerpoint/2010/main" val="1471225559"/>
      </p:ext>
    </p:extLst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B4822811-2028-43F3-9C10-0C042D432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905000"/>
            <a:ext cx="3733800" cy="3323987"/>
          </a:xfrm>
          <a:ln>
            <a:noFill/>
          </a:ln>
          <a:extLst>
            <a:ext uri="{91240B29-F687-4F45-9708-019B960494DF}">
              <a14:hiddenLine xmlns:a14="http://schemas.microsoft.com/office/drawing/2010/main" w="889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Philippians 3:13,14 – … forgetting those things which are behind and reaching forward to those things which are ahead, I press toward the goal for the prize of the upward call of God in Christ Jesus.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A4B92F-DAFC-45E1-AEC4-DF0C853FB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85643"/>
            <a:ext cx="1993392" cy="2376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B86230-030C-4F3F-9A82-FE4C5A3BD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72412"/>
            <a:ext cx="2581656" cy="3313176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6263B917-74CC-4A57-A08B-1FE1E5CC4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219200"/>
          </a:xfrm>
          <a:ln w="133350" cmpd="thickThin"/>
          <a:effectLst>
            <a:outerShdw blurRad="50800" dist="215900" dir="2700000" algn="tl" rotWithShape="0">
              <a:schemeClr val="accent1">
                <a:lumMod val="10000"/>
                <a:alpha val="75000"/>
              </a:schemeClr>
            </a:outerShdw>
          </a:effectLst>
          <a:scene3d>
            <a:camera prst="orthographicFront"/>
            <a:lightRig rig="threePt" dir="t"/>
          </a:scene3d>
          <a:sp3d>
            <a:bevelT w="133350" h="158750"/>
          </a:sp3d>
        </p:spPr>
        <p:txBody>
          <a:bodyPr/>
          <a:lstStyle/>
          <a:p>
            <a:r>
              <a:rPr lang="en-US" altLang="en-US" b="1" dirty="0">
                <a:latin typeface="Bookman Old Style" panose="02050604050505020204" pitchFamily="18" charset="0"/>
              </a:rPr>
              <a:t>Increasing and Abounding in the Work of the Lord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8979D31-D4FA-4AC6-940B-5632DC0E6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609987"/>
            <a:ext cx="7075470" cy="861774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889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96875" indent="-168275" algn="l" rtl="0" fontAlgn="base">
              <a:spcBef>
                <a:spcPct val="0"/>
              </a:spcBef>
              <a:spcAft>
                <a:spcPct val="0"/>
              </a:spcAft>
              <a:buChar char="•"/>
              <a:defRPr sz="2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4538" indent="-233363" algn="l" rtl="0" fontAlgn="base">
              <a:spcBef>
                <a:spcPct val="0"/>
              </a:spcBef>
              <a:spcAft>
                <a:spcPct val="0"/>
              </a:spcAft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9025" indent="-230188" algn="l" rtl="0" fontAlgn="base">
              <a:spcBef>
                <a:spcPct val="0"/>
              </a:spcBef>
              <a:spcAft>
                <a:spcPct val="0"/>
              </a:spcAft>
              <a:buChar char="»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Are you increasing and abounding in the work of the Lord?</a:t>
            </a:r>
          </a:p>
        </p:txBody>
      </p:sp>
    </p:spTree>
    <p:extLst>
      <p:ext uri="{BB962C8B-B14F-4D97-AF65-F5344CB8AC3E}">
        <p14:creationId xmlns:p14="http://schemas.microsoft.com/office/powerpoint/2010/main" val="272762991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CCB36FA7-CAA9-4F8B-BB13-23834CCD310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991583"/>
            <a:ext cx="8229600" cy="45735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EACDE-625D-4378-9A24-55F5997C6FEA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77055139"/>
      </p:ext>
    </p:extLst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Green1-Gradient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ookman-Trebuchet">
      <a:majorFont>
        <a:latin typeface="Bookman Old Style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anose="0208090404030B0204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anose="0208090404030B020404" pitchFamily="18" charset="0"/>
          </a:defRPr>
        </a:defPPr>
      </a:lstStyle>
    </a:lnDef>
  </a:objectDefaults>
  <a:extraClrSchemeLst>
    <a:extraClrScheme>
      <a:clrScheme name="Green1-Gradien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1-Gradien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C:\Data\Templates\PowerPoint\Green1-Gradient.pot</Template>
  <TotalTime>312</TotalTime>
  <Words>442</Words>
  <Application>Microsoft Office PowerPoint</Application>
  <PresentationFormat>On-screen Show (4:3)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Tahoma</vt:lpstr>
      <vt:lpstr>Comic Sans MS</vt:lpstr>
      <vt:lpstr>Bookman Old Style</vt:lpstr>
      <vt:lpstr>Cooper Black</vt:lpstr>
      <vt:lpstr>Times New Roman</vt:lpstr>
      <vt:lpstr>Trebuchet MS</vt:lpstr>
      <vt:lpstr>Green1-Gradient</vt:lpstr>
      <vt:lpstr>PowerPoint Presentation</vt:lpstr>
      <vt:lpstr>Increasing and Abounding in the Work of the Lord</vt:lpstr>
      <vt:lpstr>Increasing and Abounding in the Work of the Lord</vt:lpstr>
      <vt:lpstr>Increasing and Abounding in the Work of the Lord</vt:lpstr>
      <vt:lpstr>Increasing and Abounding in the Work of the Lord</vt:lpstr>
      <vt:lpstr>Increasing and Abounding in the Work of the Lord</vt:lpstr>
      <vt:lpstr>Increasing and Abounding in the Work of the Lord</vt:lpstr>
      <vt:lpstr>Increasing and Abounding in the Work of the Lord</vt:lpstr>
      <vt:lpstr>Increasing and Abounding in the Work of the Lord</vt:lpstr>
      <vt:lpstr>Increasing and Abounding in the Work of the Lord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and Abounding in the Lord's Work: Importance of Good Works PowerPoint slides and charts</dc:title>
  <dc:subject>Christians should continually grow in God's service. We must abound and increase in faith, love, knowledge, teaching, and all good works of righteousness. PowerPoint slides and charts</dc:subject>
  <dc:creator>David E. Pratte</dc:creator>
  <cp:keywords>religion, Bible, good, works, increasing, increase, abounding, Lord, growth, service, obedience, faith, love, believe, knowledge, teaching, righteousness, Jesus, Christ, Christian, faithfulness, discipleship, David E. Pratte, #Bible #BibleStudy #BibleLessons, https://www.biblestudylessons.com</cp:keywords>
  <cp:lastModifiedBy>David Pratte</cp:lastModifiedBy>
  <cp:revision>99</cp:revision>
  <dcterms:created xsi:type="dcterms:W3CDTF">2006-02-24T20:56:46Z</dcterms:created>
  <dcterms:modified xsi:type="dcterms:W3CDTF">2022-01-25T20:00:04Z</dcterms:modified>
</cp:coreProperties>
</file>