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260" r:id="rId4"/>
    <p:sldId id="289" r:id="rId5"/>
    <p:sldId id="290" r:id="rId6"/>
    <p:sldId id="266" r:id="rId7"/>
    <p:sldId id="271" r:id="rId8"/>
    <p:sldId id="274" r:id="rId9"/>
    <p:sldId id="275" r:id="rId10"/>
    <p:sldId id="291" r:id="rId11"/>
    <p:sldId id="276" r:id="rId12"/>
    <p:sldId id="277" r:id="rId13"/>
    <p:sldId id="278" r:id="rId14"/>
    <p:sldId id="294" r:id="rId15"/>
    <p:sldId id="292" r:id="rId16"/>
    <p:sldId id="279" r:id="rId17"/>
    <p:sldId id="280" r:id="rId18"/>
    <p:sldId id="282" r:id="rId19"/>
    <p:sldId id="295" r:id="rId20"/>
    <p:sldId id="296" r:id="rId21"/>
    <p:sldId id="297" r:id="rId22"/>
    <p:sldId id="283" r:id="rId23"/>
    <p:sldId id="298" r:id="rId24"/>
    <p:sldId id="299" r:id="rId25"/>
    <p:sldId id="269" r:id="rId26"/>
    <p:sldId id="293" r:id="rId27"/>
    <p:sldId id="284" r:id="rId28"/>
    <p:sldId id="285" r:id="rId29"/>
    <p:sldId id="286" r:id="rId30"/>
    <p:sldId id="287" r:id="rId31"/>
    <p:sldId id="288" r:id="rId32"/>
    <p:sldId id="270" r:id="rId33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2" autoAdjust="0"/>
  </p:normalViewPr>
  <p:slideViewPr>
    <p:cSldViewPr showGuides="1">
      <p:cViewPr varScale="1">
        <p:scale>
          <a:sx n="62" d="100"/>
          <a:sy n="62" d="100"/>
        </p:scale>
        <p:origin x="261" y="4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18260-1D0F-47BB-8277-EBF2F6E94AD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9850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70734-A875-4AB3-B347-88DBD7E49B3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7746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0909F-94C0-4CA2-872E-72E1FC731F7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0109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9D1D2-D154-4740-9A11-FA5BA67BECC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7839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EBF253-665D-4A6D-85B1-96EEABB54E2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631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DEA68-AC5B-4658-8327-1AEB32DED4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074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E9DF3-897E-4445-BD4C-BA26ABEDA44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3577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EA9BE-0776-4DAA-825B-597862A1290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8304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3A9F8-6F07-46D6-B49D-81502223841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8786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F8AAD-ABD3-49D7-ACC7-BBE6F831002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30257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D4D29-11DA-4328-82B9-1147147E80B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5639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987CCF8-561D-4AE3-9411-EB5ECEE48F29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752600" y="461417"/>
            <a:ext cx="86868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Evidence for the gospel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1"/>
            <a:ext cx="6705600" cy="3539430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Creation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Testimony of Jesus / the Father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Fulfilled Prophecy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Testimony of John the Baptist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Miracles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The Resurrection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9A09E7-1C37-B8A9-6ED6-D5B5C26DF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862" y="1759326"/>
            <a:ext cx="3864138" cy="36508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DE9CB2-DD43-3229-AA00-36CFAF3EDCDD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752600" y="461417"/>
            <a:ext cx="86868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Evidence for the gospel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1"/>
            <a:ext cx="6781800" cy="4721292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Creation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Uniqueness of Scripture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Testimony of the Father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Testimony of John the Baptist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Character &amp; Life of Jesus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Fulfilled Prophecy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Miracles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The Resurrection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B94AF4-28D7-1F6E-3AED-0C6ED160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862" y="1759326"/>
            <a:ext cx="3864138" cy="365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8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6248400" cy="2031325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Teaching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1A5485-AEA6-CE0B-5521-0253C29DAE96}"/>
              </a:ext>
            </a:extLst>
          </p:cNvPr>
          <p:cNvSpPr txBox="1"/>
          <p:nvPr/>
        </p:nvSpPr>
        <p:spPr>
          <a:xfrm>
            <a:off x="1219200" y="1320225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1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6248400" cy="2031325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chemeClr val="accent1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Teaching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B46AB7-52C9-693B-5434-8EBDCDFDE5C2}"/>
              </a:ext>
            </a:extLst>
          </p:cNvPr>
          <p:cNvSpPr txBox="1"/>
          <p:nvPr/>
        </p:nvSpPr>
        <p:spPr>
          <a:xfrm>
            <a:off x="1219200" y="1320225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3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Claims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10591800" cy="2285241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The Christ, the Son of God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16:15-17 – Christ, the Son of the Living God.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Luke 1:35 – The Son of God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3:17; 17:5 – My beloved Son</a:t>
            </a:r>
            <a:endParaRPr lang="en-US" sz="2800" kern="1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26:63,64 – The Christ, the Son of God.</a:t>
            </a:r>
          </a:p>
        </p:txBody>
      </p:sp>
    </p:spTree>
    <p:extLst>
      <p:ext uri="{BB962C8B-B14F-4D97-AF65-F5344CB8AC3E}">
        <p14:creationId xmlns:p14="http://schemas.microsoft.com/office/powerpoint/2010/main" val="104895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Claims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10591800" cy="4516621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The Christ, the Son of God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God in the Flesh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14:1 – </a:t>
            </a:r>
            <a:r>
              <a:rPr lang="en-US" sz="2800" kern="100" dirty="0">
                <a:solidFill>
                  <a:schemeClr val="tx2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 believe in God, believe also in Me.</a:t>
            </a:r>
            <a:endParaRPr lang="en-US" sz="2800" kern="1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14:7-10 – Whoever sees Jesus has seen the Father. 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10:30 – I and My Father are one.</a:t>
            </a:r>
            <a:endParaRPr lang="en-US" sz="2800" kern="100" dirty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20:28,29 – “My Lord and my God.”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Revelation 1:8 – I am the First and the Last</a:t>
            </a: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 … the Almighty</a:t>
            </a:r>
            <a:endParaRPr lang="en-US" sz="28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Revelation 22:13 – I am the Alpha and the Omega, the Beginning and the End, the First and the Last.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8:58 – “…before Abraham was, I AM.” (</a:t>
            </a: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Exodus 3:13-15) </a:t>
            </a:r>
            <a:endParaRPr lang="en-US" sz="28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8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Claims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10591800" cy="4832092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The Christ, the Son of God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God in the Flesh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Supreme Authority and Judge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28:18 – All authority has been given to Me in heaven and on earth.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Revelation 19:16 – He is “King of kings and Lord of lords”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5:22 – the Father has given all judgment to Him.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16:27 – He will come in glory and reward all men according to their works.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25:31-46 – All nations will be gathered before Him, and He will send them into eternal punishment or eternal life. </a:t>
            </a:r>
          </a:p>
        </p:txBody>
      </p:sp>
    </p:spTree>
    <p:extLst>
      <p:ext uri="{BB962C8B-B14F-4D97-AF65-F5344CB8AC3E}">
        <p14:creationId xmlns:p14="http://schemas.microsoft.com/office/powerpoint/2010/main" val="136825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Claims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10591800" cy="3970318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The Christ, the Son of God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God in the Flesh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Supreme Authority and Judge</a:t>
            </a:r>
          </a:p>
          <a:p>
            <a:pPr marL="274320" marR="0" indent="-27432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Worthy of Worship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5:23 – All should honor the Son as they honor the Father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14:33 – The disciples worshiped Him as Son of God.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9:38 – The man Jesus healed of blindness, worshiped Him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28:9,17 – After His resurrections, disciples worshiped.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24:52 – After He ascended, they continued to worship Him.</a:t>
            </a:r>
          </a:p>
        </p:txBody>
      </p:sp>
    </p:spTree>
    <p:extLst>
      <p:ext uri="{BB962C8B-B14F-4D97-AF65-F5344CB8AC3E}">
        <p14:creationId xmlns:p14="http://schemas.microsoft.com/office/powerpoint/2010/main" val="109130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6248400" cy="2031325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chemeClr val="accent1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Teaching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93CE4D-B9A7-1CFA-FCC4-F1DE9F7EF4D1}"/>
              </a:ext>
            </a:extLst>
          </p:cNvPr>
          <p:cNvSpPr txBox="1"/>
          <p:nvPr/>
        </p:nvSpPr>
        <p:spPr>
          <a:xfrm>
            <a:off x="1219200" y="1320225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12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Moral Purity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10591800" cy="2802306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Purity but Never Confessed Sin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5:8 – Blessed are the pure in heart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5:22,28 – Forbade murder and adultery in the heart.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12:35; </a:t>
            </a: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15:19,20</a:t>
            </a: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– Good and evil come from the heart.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13:34 – Love one another as I loved you.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8:46 – Yet He challenged the Jews to convict Him of sin</a:t>
            </a:r>
            <a:endParaRPr lang="en-US" sz="2800" kern="100" dirty="0">
              <a:solidFill>
                <a:schemeClr val="tx2"/>
              </a:solidFill>
              <a:effectLst/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93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Moral Purity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10591800" cy="2793072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  <a:latin typeface="Trebuchet MS" panose="020B0603020202020204" pitchFamily="34" charset="0"/>
              </a:rPr>
              <a:t>He Stressed Purity from the Heart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  <a:latin typeface="Trebuchet MS" panose="020B0603020202020204" pitchFamily="34" charset="0"/>
              </a:rPr>
              <a:t>People Who Knew Him Confessed Him to Be Sinless.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1:35</a:t>
            </a:r>
            <a:r>
              <a:rPr lang="en-US" sz="2800" kern="100" dirty="0">
                <a:solidFill>
                  <a:schemeClr val="tx2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An angel </a:t>
            </a:r>
            <a:r>
              <a:rPr lang="en-US" sz="2800" kern="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confessed Him to be holy.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Peter 1:19; 2:22 – Peter called Him “a lamb without blemish and without spot.” He said Jesus committed no sin.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John 3:5 – John said in Him there is no sin. </a:t>
            </a:r>
          </a:p>
        </p:txBody>
      </p:sp>
    </p:spTree>
    <p:extLst>
      <p:ext uri="{BB962C8B-B14F-4D97-AF65-F5344CB8AC3E}">
        <p14:creationId xmlns:p14="http://schemas.microsoft.com/office/powerpoint/2010/main" val="201360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Moral Purity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10591800" cy="5693866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Purity from the Heart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People Who Knew Him Confessed Him to Be Sinless.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Those Who Condemned Him Could Produce No Evidence.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12:1-14 – Some accused Him of violating the Sabbath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12:22-29 – Some said He cast out demons by the Devil</a:t>
            </a:r>
            <a:endParaRPr lang="en-US" sz="2800" kern="1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15 – He was criticized for associating with sinners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14:55-64 – The Jewish leaders could not convict Him.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1:24 – A demon said, “You are the Holy One of God!”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27:3-5 – Judas</a:t>
            </a:r>
            <a:r>
              <a:rPr lang="en-US" sz="2800" kern="1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acknowledged Him to be innocent.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23:4,14,22 – Pilate repeatedly declared Him to be innocent</a:t>
            </a:r>
            <a:endParaRPr lang="en-US" sz="2800" kern="100" dirty="0"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23:15 – Herod found no guilt in Him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23:39-43 – One of the thieves said He was innocent.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23:47 – The centurion concluded He was righteous.</a:t>
            </a:r>
          </a:p>
        </p:txBody>
      </p:sp>
    </p:spTree>
    <p:extLst>
      <p:ext uri="{BB962C8B-B14F-4D97-AF65-F5344CB8AC3E}">
        <p14:creationId xmlns:p14="http://schemas.microsoft.com/office/powerpoint/2010/main" val="207368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Moral Purity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10744200" cy="2409890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Purity from the Heart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People Who Knew Him Confessed Him to Be Sinless.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Those Who Condemned Him Could Produce No Evidence.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Satan Tried Every Possible Temptation without Success.</a:t>
            </a:r>
          </a:p>
          <a:p>
            <a:pPr marL="0" indent="0">
              <a:buNone/>
            </a:pP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4:1-11 – Satan himself tried unsuccessfully to tempt Him </a:t>
            </a:r>
            <a:endParaRPr lang="en-US" sz="2800" kern="1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5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6248400" cy="2031325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chemeClr val="accent1"/>
                </a:solidFill>
                <a:cs typeface="Times New Roman" pitchFamily="18" charset="0"/>
              </a:rPr>
              <a:t>Jesus’ Teaching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1F1CB8-F865-A2EB-3F9D-31191AB58360}"/>
              </a:ext>
            </a:extLst>
          </p:cNvPr>
          <p:cNvSpPr txBox="1"/>
          <p:nvPr/>
        </p:nvSpPr>
        <p:spPr>
          <a:xfrm>
            <a:off x="1219200" y="1320225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27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363050"/>
            <a:ext cx="10591800" cy="4439677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Matthew 7:15-20 – Beware of false teachers. You will know them by their fruits.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Matthew 15:13,14 – If the blind leads the blind, both fall into the ditch. 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Matthew 23:3,4,25-28; 6:1-18; Luke 18:9-14 – Many of His firmest rebukes were addressed against the hypocrisy.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14:6 – Jesus said, “I am the way, the truth, and the life.”</a:t>
            </a:r>
          </a:p>
          <a:p>
            <a:pPr marL="274320" marR="0" indent="-45720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18:37 – I have come into the world, to bear witness to the truth. Everyone who is of the truth hears My voice.</a:t>
            </a:r>
          </a:p>
        </p:txBody>
      </p:sp>
    </p:spTree>
    <p:extLst>
      <p:ext uri="{BB962C8B-B14F-4D97-AF65-F5344CB8AC3E}">
        <p14:creationId xmlns:p14="http://schemas.microsoft.com/office/powerpoint/2010/main" val="9995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10591800" cy="4085734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Claimed All Must Obey His Teaching.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28:18,20 – Jesus claimed to possess all authority in heaven and on earth; so people should obey all His commands.</a:t>
            </a:r>
          </a:p>
          <a:p>
            <a:pPr marL="274320" marR="0" indent="-45720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10:22 – No one knows who the Father is except the Son, and the one to whom the Son wills to reveal Him.</a:t>
            </a:r>
          </a:p>
          <a:p>
            <a:pPr marL="274320" marR="0" indent="-45720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15:4-6 – He who abides in Me, and I in him, bears much fruit; for without Me you can do nothing. If anyone does not abide in Me, he is cast out as a branch and thrown into the fire</a:t>
            </a:r>
          </a:p>
        </p:txBody>
      </p:sp>
    </p:spTree>
    <p:extLst>
      <p:ext uri="{BB962C8B-B14F-4D97-AF65-F5344CB8AC3E}">
        <p14:creationId xmlns:p14="http://schemas.microsoft.com/office/powerpoint/2010/main" val="5880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4162678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Claimed All Must Obey His Teaching.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Faced, Answered, and Rebuked His Fiercest Enemies.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12:1-14 – The Pharisees and the Sabbath.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15:1-14 – The Scribes and Pharisees about traditions.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22:15-22 – The Herodians/Pharisees about taxes.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22:23-34 – The Sadducees about the resurrection.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22:41-45 – The Pharisees about whose son Christ was.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23 – He rebuked the hypocrisy of scribes and Pharisees.</a:t>
            </a:r>
          </a:p>
        </p:txBody>
      </p:sp>
    </p:spTree>
    <p:extLst>
      <p:ext uri="{BB962C8B-B14F-4D97-AF65-F5344CB8AC3E}">
        <p14:creationId xmlns:p14="http://schemas.microsoft.com/office/powerpoint/2010/main" val="86107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5178341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Claimed All Must Obey His Teaching.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Faced, Answered, and Rebuked His Fiercest Enemies.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Offered the Greatest Blessings to His Followers.</a:t>
            </a:r>
          </a:p>
          <a:p>
            <a:pPr marL="274320" marR="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>
                    <a:lumMod val="25000"/>
                  </a:schemeClr>
                </a:solidFill>
                <a:effectLst/>
                <a:highlight>
                  <a:srgbClr val="FFFFDD"/>
                </a:highlight>
                <a:latin typeface="Tahoma" panose="020B0604030504040204" pitchFamily="34" charset="0"/>
                <a:cs typeface="Times New Roman" panose="02020603050405020304" pitchFamily="18" charset="0"/>
              </a:rPr>
              <a:t>He offered peace and all spiritual blessings. 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4:14 – Whoever drinks of the water that I shall give him will never thirst. 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6:35 – I am the bread of life. He who comes to Me shall never hunger, and he who believes in Me shall never thirst.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11:28 – Come to Me, all you who labor and are heavy laden, and I will give you rest. </a:t>
            </a:r>
          </a:p>
        </p:txBody>
      </p:sp>
    </p:spTree>
    <p:extLst>
      <p:ext uri="{BB962C8B-B14F-4D97-AF65-F5344CB8AC3E}">
        <p14:creationId xmlns:p14="http://schemas.microsoft.com/office/powerpoint/2010/main" val="230207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5255285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Claimed All Must Obey His Teaching.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Faced, Answered, and Rebuked His Fiercest Enemies.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Offered the Greatest Blessings to His Followers.</a:t>
            </a:r>
          </a:p>
          <a:p>
            <a:pPr marL="274320" marR="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>
                    <a:lumMod val="25000"/>
                  </a:schemeClr>
                </a:solidFill>
                <a:effectLst/>
                <a:highlight>
                  <a:srgbClr val="FFFFDD"/>
                </a:highlight>
                <a:latin typeface="Tahoma" panose="020B0604030504040204" pitchFamily="34" charset="0"/>
                <a:cs typeface="Times New Roman" panose="02020603050405020304" pitchFamily="18" charset="0"/>
              </a:rPr>
              <a:t>He offered peace and all spiritual blessings. </a:t>
            </a:r>
          </a:p>
          <a:p>
            <a:pPr marL="274320" marR="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>
                    <a:lumMod val="25000"/>
                  </a:schemeClr>
                </a:solidFill>
                <a:effectLst/>
                <a:highlight>
                  <a:srgbClr val="FFFFDD"/>
                </a:highlight>
                <a:latin typeface="Tahoma" panose="020B0604030504040204" pitchFamily="34" charset="0"/>
                <a:cs typeface="Times New Roman" panose="02020603050405020304" pitchFamily="18" charset="0"/>
              </a:rPr>
              <a:t>He offered forgiveness and salvation from sin.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2:3-12; Luke 7:48,49 – Jesus claimed to directly forgive sins, which only God can do. 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20:28 – He came to give His life a ransom for many.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26:28 – He shed His blood for remission of sins.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8:24 – People who do not believe in Him will die in sins. </a:t>
            </a:r>
          </a:p>
        </p:txBody>
      </p:sp>
    </p:spTree>
    <p:extLst>
      <p:ext uri="{BB962C8B-B14F-4D97-AF65-F5344CB8AC3E}">
        <p14:creationId xmlns:p14="http://schemas.microsoft.com/office/powerpoint/2010/main" val="223054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5332229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Claimed All Must Obey His Teaching.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Faced, Answered, and Rebuked His Fiercest Enemies.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Offered the Greatest Blessings to His Followers.</a:t>
            </a:r>
          </a:p>
          <a:p>
            <a:pPr marL="274320" marR="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>
                    <a:lumMod val="25000"/>
                  </a:schemeClr>
                </a:solidFill>
                <a:effectLst/>
                <a:highlight>
                  <a:srgbClr val="FFFFDD"/>
                </a:highlight>
                <a:latin typeface="Tahoma" panose="020B0604030504040204" pitchFamily="34" charset="0"/>
                <a:cs typeface="Times New Roman" panose="02020603050405020304" pitchFamily="18" charset="0"/>
              </a:rPr>
              <a:t>He offered peace and all spiritual blessings. </a:t>
            </a:r>
          </a:p>
          <a:p>
            <a:pPr marL="274320" marR="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>
                    <a:lumMod val="25000"/>
                  </a:schemeClr>
                </a:solidFill>
                <a:effectLst/>
                <a:highlight>
                  <a:srgbClr val="FFFFDD"/>
                </a:highlight>
                <a:latin typeface="Tahoma" panose="020B0604030504040204" pitchFamily="34" charset="0"/>
                <a:cs typeface="Times New Roman" panose="02020603050405020304" pitchFamily="18" charset="0"/>
              </a:rPr>
              <a:t>He offered forgiveness and salvation from sin.</a:t>
            </a:r>
          </a:p>
          <a:p>
            <a:pPr marL="274320" marR="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chemeClr val="accent1">
                    <a:lumMod val="25000"/>
                  </a:schemeClr>
                </a:solidFill>
                <a:effectLst/>
                <a:highlight>
                  <a:srgbClr val="FFFFDD"/>
                </a:highlight>
                <a:latin typeface="Tahoma" panose="020B0604030504040204" pitchFamily="34" charset="0"/>
                <a:cs typeface="Times New Roman" panose="02020603050405020304" pitchFamily="18" charset="0"/>
              </a:rPr>
              <a:t>He offered fellowship with God and eternal life.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3:36 – He who believes in the Son has everlasting life; and he who does not believe the Son shall not see life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10:27-29 – I give them eternal life; they shall never perish. </a:t>
            </a:r>
          </a:p>
          <a:p>
            <a:pPr marL="274320" marR="0" indent="-45720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11:25,26 – I am the resurrection and the life. </a:t>
            </a:r>
          </a:p>
        </p:txBody>
      </p:sp>
    </p:spTree>
    <p:extLst>
      <p:ext uri="{BB962C8B-B14F-4D97-AF65-F5344CB8AC3E}">
        <p14:creationId xmlns:p14="http://schemas.microsoft.com/office/powerpoint/2010/main" val="29526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Teaching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4824398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Stressed Truth and Opposed Lying, Hypocrisy, &amp; Error</a:t>
            </a:r>
            <a:r>
              <a:rPr lang="en-US" sz="2800" b="1" kern="100" dirty="0">
                <a:effectLst/>
                <a:highlight>
                  <a:srgbClr val="B4DBF8"/>
                </a:highlight>
              </a:rPr>
              <a:t>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Claimed All Must Obey His Teaching.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He Faced, Answered, and Rebuked His Fiercest Enemies.</a:t>
            </a:r>
          </a:p>
          <a:p>
            <a:pPr marL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Offered the Greatest Blessings to His Followers.</a:t>
            </a:r>
          </a:p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2060"/>
                </a:solidFill>
                <a:effectLst/>
                <a:highlight>
                  <a:srgbClr val="B4DBF8"/>
                </a:highlight>
              </a:rPr>
              <a:t>All Who Heard Him Were Astonished at His Teaching.</a:t>
            </a:r>
          </a:p>
          <a:p>
            <a:pPr marL="274320" indent="-45720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2:46,47 – At age 12 “All who heard Him were astonished at His understanding and answers.’</a:t>
            </a:r>
            <a:endParaRPr lang="en-US" sz="2800" b="1" kern="100" dirty="0">
              <a:solidFill>
                <a:schemeClr val="tx2"/>
              </a:solidFill>
              <a:effectLst/>
              <a:highlight>
                <a:srgbClr val="B4DBF8"/>
              </a:highlight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7:28,29 – The people were astonished at His teaching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 11:18 – All the people were astonished at His teaching. </a:t>
            </a:r>
            <a:endParaRPr lang="en-US" sz="28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7:46 – “No man ever spoke like this Man!”</a:t>
            </a:r>
          </a:p>
        </p:txBody>
      </p:sp>
    </p:spTree>
    <p:extLst>
      <p:ext uri="{BB962C8B-B14F-4D97-AF65-F5344CB8AC3E}">
        <p14:creationId xmlns:p14="http://schemas.microsoft.com/office/powerpoint/2010/main" val="342418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6248400" cy="2031325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Teaching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1A5485-AEA6-CE0B-5521-0253C29DAE96}"/>
              </a:ext>
            </a:extLst>
          </p:cNvPr>
          <p:cNvSpPr txBox="1"/>
          <p:nvPr/>
        </p:nvSpPr>
        <p:spPr>
          <a:xfrm>
            <a:off x="1219200" y="1320225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56AD15-5AEE-AFB7-7944-2C11915F0A92}"/>
              </a:ext>
            </a:extLst>
          </p:cNvPr>
          <p:cNvSpPr txBox="1"/>
          <p:nvPr/>
        </p:nvSpPr>
        <p:spPr>
          <a:xfrm>
            <a:off x="533400" y="4495800"/>
            <a:ext cx="6477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we see in Jesus what we would expect from a liar or a lunatic? </a:t>
            </a:r>
          </a:p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 the disciples invent such a perfect person? They could not if they would and would not if they could!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21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752600" y="461417"/>
            <a:ext cx="86868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Evidence for the gospel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1"/>
            <a:ext cx="6781800" cy="4721292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Creation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Uniqueness of Scripture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Testimony of the Father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FF99"/>
                </a:solidFill>
                <a:cs typeface="Times New Roman" pitchFamily="18" charset="0"/>
              </a:rPr>
              <a:t>Testimony of John the Baptist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Character &amp; Life of Jesus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Fulfilled Prophecy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Miracles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The Resurrection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B94AF4-28D7-1F6E-3AED-0C6ED160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862" y="1759326"/>
            <a:ext cx="3864138" cy="365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6248400" cy="2754600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Teaching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chemeClr val="accent1"/>
                </a:solidFill>
                <a:cs typeface="Times New Roman" pitchFamily="18" charset="0"/>
              </a:rPr>
              <a:t>Jesus’ Love &amp; Compassion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DE5061-6257-485D-E7A2-E6A6D1157348}"/>
              </a:ext>
            </a:extLst>
          </p:cNvPr>
          <p:cNvSpPr txBox="1"/>
          <p:nvPr/>
        </p:nvSpPr>
        <p:spPr>
          <a:xfrm>
            <a:off x="1219200" y="1320225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60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Love and Compassion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2285241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the Sick and Needy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Mark 1:41,42 – Moved with compassion He healed a leper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Matthew 14:14 – Moved with compassion </a:t>
            </a:r>
            <a:r>
              <a:rPr lang="en-US" sz="2800" kern="100" dirty="0">
                <a:ea typeface="MS Mincho" panose="02020609040205080304" pitchFamily="49" charset="-128"/>
                <a:cs typeface="Times New Roman" panose="02020603050405020304" pitchFamily="18" charset="0"/>
              </a:rPr>
              <a:t>He </a:t>
            </a:r>
            <a:r>
              <a:rPr lang="en-US" sz="2800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healed the sick.</a:t>
            </a:r>
            <a:endParaRPr lang="en-US" sz="28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Matthew 20:30,34 – He had compassion and healed 2 blind men</a:t>
            </a:r>
            <a:endParaRPr lang="en-US" sz="28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Luke 7:12-15 – He had compassion and raised a widow’s son.</a:t>
            </a:r>
            <a:endParaRPr lang="en-US" sz="28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91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Love and Compassion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3223959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the Sick and Needy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Those Lost in Sin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Matthew 9:36 – He was moved with compassion for the multitudes because they were like sheep having no shepherd.</a:t>
            </a:r>
            <a:endParaRPr lang="en-US" sz="28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20:28 – He came to give His life a ransom for many.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15:13 – Greater love has no one than this, than to lay down one’s life for his friends.</a:t>
            </a:r>
          </a:p>
        </p:txBody>
      </p:sp>
    </p:spTree>
    <p:extLst>
      <p:ext uri="{BB962C8B-B14F-4D97-AF65-F5344CB8AC3E}">
        <p14:creationId xmlns:p14="http://schemas.microsoft.com/office/powerpoint/2010/main" val="402902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Love and Compassion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3731791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the Sick and Needy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Those Lost in Sin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for All People Despite Jewish Prejudices.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4:9,40-42 – He taught Samaritans despite the fact Jews refused to associate with them.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24:47 – He commanded that repentance and remission of sins should be preached in His name to all nations (Gentiles as well as Jews). (Matthew 28:18-20; Mark 16:15,16)</a:t>
            </a:r>
          </a:p>
        </p:txBody>
      </p:sp>
    </p:spTree>
    <p:extLst>
      <p:ext uri="{BB962C8B-B14F-4D97-AF65-F5344CB8AC3E}">
        <p14:creationId xmlns:p14="http://schemas.microsoft.com/office/powerpoint/2010/main" val="24489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Love and Compassion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10591800" cy="4239622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the Sick and Needy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about Those Lost in Sin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He Cared for All People Despite Jewish Prejudices.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000080"/>
                </a:solidFill>
                <a:effectLst/>
                <a:highlight>
                  <a:srgbClr val="B4DBF8"/>
                </a:highlight>
              </a:rPr>
              <a:t>On the Cross He Expressed Calm Concern for Others.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19:25-27 – He made provision for the care of His mother.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23:39-43 – He promised one of the thieves that he would be in Paradise that day.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23:34 – He prayed for the forgiveness of those who crucified Him.</a:t>
            </a:r>
          </a:p>
        </p:txBody>
      </p:sp>
    </p:spTree>
    <p:extLst>
      <p:ext uri="{BB962C8B-B14F-4D97-AF65-F5344CB8AC3E}">
        <p14:creationId xmlns:p14="http://schemas.microsoft.com/office/powerpoint/2010/main" val="242156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2" name="Rectangle 14"/>
          <p:cNvSpPr>
            <a:spLocks noGrp="1" noChangeArrowheads="1"/>
          </p:cNvSpPr>
          <p:nvPr>
            <p:ph type="title"/>
          </p:nvPr>
        </p:nvSpPr>
        <p:spPr>
          <a:xfrm>
            <a:off x="1295400" y="461417"/>
            <a:ext cx="9601200" cy="769441"/>
          </a:xfrm>
          <a:gradFill>
            <a:gsLst>
              <a:gs pos="0">
                <a:srgbClr val="002060"/>
              </a:gs>
              <a:gs pos="74000">
                <a:srgbClr val="00B0F0"/>
              </a:gs>
              <a:gs pos="100000">
                <a:srgbClr val="0070C0"/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Jesus’ character/life as evidence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6248400" cy="2754600"/>
          </a:xfrm>
          <a:solidFill>
            <a:srgbClr val="002060"/>
          </a:solidFill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Claims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Moral Purity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Teaching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srgbClr val="FFFF00"/>
                </a:solidFill>
                <a:cs typeface="Times New Roman" pitchFamily="18" charset="0"/>
              </a:rPr>
              <a:t>Jesus’ Love &amp; Compassion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48941-C19A-4364-5844-D03B2AACC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02311"/>
            <a:ext cx="4343400" cy="35888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1A5485-AEA6-CE0B-5521-0253C29DAE96}"/>
              </a:ext>
            </a:extLst>
          </p:cNvPr>
          <p:cNvSpPr txBox="1"/>
          <p:nvPr/>
        </p:nvSpPr>
        <p:spPr>
          <a:xfrm>
            <a:off x="1600200" y="1320225"/>
            <a:ext cx="906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12:32 – I will draw all peoples to Myself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77E6CB-630D-DA62-EEDA-00E402D2A28C}"/>
              </a:ext>
            </a:extLst>
          </p:cNvPr>
          <p:cNvSpPr txBox="1"/>
          <p:nvPr/>
        </p:nvSpPr>
        <p:spPr>
          <a:xfrm>
            <a:off x="609600" y="5878800"/>
            <a:ext cx="1097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we not see in Him just the kind of man whose life fits His claims?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388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Liberty-Tahoma">
      <a:majorFont>
        <a:latin typeface="Liberty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ue-20.per-fppt.potx" id="{D5BF23EA-9B8D-4199-923D-63734C749A17}" vid="{D57A6B4F-9D4F-411C-8607-FEA1C0CC71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Blue-20.per-fppt</Template>
  <TotalTime>712</TotalTime>
  <Words>2197</Words>
  <Application>Microsoft Office PowerPoint</Application>
  <PresentationFormat>Widescreen</PresentationFormat>
  <Paragraphs>232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MS Mincho</vt:lpstr>
      <vt:lpstr>Arial</vt:lpstr>
      <vt:lpstr>Liberty</vt:lpstr>
      <vt:lpstr>Tahoma</vt:lpstr>
      <vt:lpstr>Times New Roman</vt:lpstr>
      <vt:lpstr>Trebuchet MS</vt:lpstr>
      <vt:lpstr>Diseño predeterminado</vt:lpstr>
      <vt:lpstr>PowerPoint Presentation</vt:lpstr>
      <vt:lpstr>Evidence for the gospel</vt:lpstr>
      <vt:lpstr>Evidence for the gospel</vt:lpstr>
      <vt:lpstr>Jesus’ character/life as evidence</vt:lpstr>
      <vt:lpstr>Jesus’ character/life as evidence</vt:lpstr>
      <vt:lpstr>Jesus’ Claims</vt:lpstr>
      <vt:lpstr>Jesus’ Claims</vt:lpstr>
      <vt:lpstr>Jesus’ Claims</vt:lpstr>
      <vt:lpstr>Jesus’ Claims</vt:lpstr>
      <vt:lpstr>Jesus’ character/life as evidence</vt:lpstr>
      <vt:lpstr>Jesus’ Moral Purity</vt:lpstr>
      <vt:lpstr>Jesus’ Moral Purity</vt:lpstr>
      <vt:lpstr>Jesus’ Moral Purity</vt:lpstr>
      <vt:lpstr>Jesus’ Moral Purity</vt:lpstr>
      <vt:lpstr>Jesus’ character/life as evidence</vt:lpstr>
      <vt:lpstr>Jesus’ Teaching</vt:lpstr>
      <vt:lpstr>Jesus’ Teaching</vt:lpstr>
      <vt:lpstr>Jesus’ Teaching</vt:lpstr>
      <vt:lpstr>Jesus’ Teaching</vt:lpstr>
      <vt:lpstr>Jesus’ Teaching</vt:lpstr>
      <vt:lpstr>Jesus’ Teaching</vt:lpstr>
      <vt:lpstr>Jesus’ Teaching</vt:lpstr>
      <vt:lpstr>Jesus’ character/life as evidence</vt:lpstr>
      <vt:lpstr>Evidence for the gospel</vt:lpstr>
      <vt:lpstr>PowerPoint Presentation</vt:lpstr>
      <vt:lpstr>Jesus’ character/life as evidence</vt:lpstr>
      <vt:lpstr>Jesus’ Love and Compassion</vt:lpstr>
      <vt:lpstr>Jesus’ Love and Compassion</vt:lpstr>
      <vt:lpstr>Jesus’ Love and Compassion</vt:lpstr>
      <vt:lpstr>Jesus’ Love and Compassion</vt:lpstr>
      <vt:lpstr>Jesus’ character/life as evidence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Jesus' Character as Evidence David E. Pratte, https://gospelway.com</dc:title>
  <dc:subject>Jesus' Character as Evidence David E. Pratte, https://gospelway.com</dc:subject>
  <dc:creator>David Pratte</dc:creator>
  <cp:keywords>evidence proof Jesus Deity character life faith authority God flesh human morality innocence </cp:keywords>
  <cp:lastModifiedBy>David Pratte</cp:lastModifiedBy>
  <cp:revision>160</cp:revision>
  <dcterms:created xsi:type="dcterms:W3CDTF">2024-06-20T17:35:59Z</dcterms:created>
  <dcterms:modified xsi:type="dcterms:W3CDTF">2024-07-26T19:52:06Z</dcterms:modified>
  <cp:category>G-C-De</cp:category>
</cp:coreProperties>
</file>