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5" r:id="rId3"/>
    <p:sldId id="257" r:id="rId4"/>
    <p:sldId id="273" r:id="rId5"/>
    <p:sldId id="267" r:id="rId6"/>
    <p:sldId id="271" r:id="rId7"/>
    <p:sldId id="268" r:id="rId8"/>
    <p:sldId id="272" r:id="rId9"/>
    <p:sldId id="270" r:id="rId10"/>
    <p:sldId id="274" r:id="rId11"/>
    <p:sldId id="262" r:id="rId12"/>
    <p:sldId id="263" r:id="rId13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howGuides="1">
      <p:cViewPr varScale="1">
        <p:scale>
          <a:sx n="62" d="100"/>
          <a:sy n="62" d="100"/>
        </p:scale>
        <p:origin x="261" y="4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228B89-1BA4-41ED-B6D3-0CC76985DEB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7566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7DBAC-B3FA-4740-9A4A-A42D51A4BF7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41030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EFAFFC-8FB5-4148-803B-38C93FB20DF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18226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8EE8E-D658-4C40-BA9E-61F18046E45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80682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50F04-F9F6-4095-9635-79C70C8ED69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65503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3DB07-B15D-4A7E-9060-152444E6623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3360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2C635-269A-4878-8A62-DC102992AAF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20513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B10C5-0790-4CC8-943D-E49E1677D52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4181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D0AFE-0A2C-4FE6-8607-5B9DB6B3D7D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2869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AD7AA-71B9-4194-9BCB-EE299BCAE62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11963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17C46-6272-4A3B-A3DE-23EFDC10675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74909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40C3A1-6808-4867-A431-810A86AA5490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hyperlink" Target="https://biblestudylesson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hyperlink" Target="https://biblestudylessons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hyperlink" Target="https://biblestudylessons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hyperlink" Target="https://biblestudylessons.com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hyperlink" Target="https://biblestudylessons.com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AE9D51-3903-BF0D-5F68-1BD5167A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2DE60C6-D39D-ED7F-8AA7-2B041D61116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638800" y="533400"/>
            <a:ext cx="6096000" cy="1470025"/>
          </a:xfrm>
        </p:spPr>
        <p:txBody>
          <a:bodyPr anchor="ctr"/>
          <a:lstStyle/>
          <a:p>
            <a:r>
              <a:rPr lang="es-ES" altLang="en-US" dirty="0" err="1">
                <a:solidFill>
                  <a:srgbClr val="FFFF00"/>
                </a:solidFill>
              </a:rPr>
              <a:t>Knowing</a:t>
            </a:r>
            <a:r>
              <a:rPr lang="es-ES" altLang="en-US" dirty="0">
                <a:solidFill>
                  <a:srgbClr val="FFFF00"/>
                </a:solidFill>
              </a:rPr>
              <a:t> </a:t>
            </a:r>
            <a:r>
              <a:rPr lang="es-ES" altLang="en-US" dirty="0" err="1">
                <a:solidFill>
                  <a:srgbClr val="FFFF00"/>
                </a:solidFill>
              </a:rPr>
              <a:t>the</a:t>
            </a:r>
            <a:r>
              <a:rPr lang="es-ES" altLang="en-US" dirty="0">
                <a:solidFill>
                  <a:srgbClr val="FFFF00"/>
                </a:solidFill>
              </a:rPr>
              <a:t> Lord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ADA6024-5682-FB3B-0708-5CAC6FF0B72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0" y="2124432"/>
            <a:ext cx="5791198" cy="2523768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Knowing God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Necessity of Faith and Trust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tx2"/>
                </a:solidFill>
              </a:rPr>
              <a:t>Knowing God Better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Obedience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1C2137-AD40-76B9-53DA-59B2E8DA0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6" y="1066800"/>
            <a:ext cx="3709987" cy="1335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E7107B-5948-11B3-7E9E-973A14DDB41D}"/>
              </a:ext>
            </a:extLst>
          </p:cNvPr>
          <p:cNvSpPr txBox="1"/>
          <p:nvPr/>
        </p:nvSpPr>
        <p:spPr>
          <a:xfrm>
            <a:off x="9275972" y="598604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B396F0-F53C-B034-01C5-35236B597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92" y="2590800"/>
            <a:ext cx="2618008" cy="368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96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10972800" cy="769441"/>
          </a:xfrm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FFFF00"/>
                </a:solidFill>
                <a:latin typeface="Caligula" pitchFamily="2" charset="0"/>
              </a:rPr>
              <a:t>Importance of Knowing God</a:t>
            </a:r>
            <a:endParaRPr lang="en-US" altLang="en-US" dirty="0">
              <a:solidFill>
                <a:srgbClr val="FFFF00"/>
              </a:solidFill>
              <a:latin typeface="Caligula" pitchFamily="2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87934"/>
            <a:ext cx="10972800" cy="5693866"/>
          </a:xfrm>
        </p:spPr>
        <p:txBody>
          <a:bodyPr>
            <a:spAutoFit/>
          </a:bodyPr>
          <a:lstStyle/>
          <a:p>
            <a:pPr marL="18288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God Desires Us to Know Him.</a:t>
            </a:r>
          </a:p>
          <a:p>
            <a:pPr marL="182880" indent="-274320">
              <a:spcBef>
                <a:spcPts val="0"/>
              </a:spcBef>
              <a:buNone/>
            </a:pPr>
            <a:r>
              <a:rPr lang="en-US" sz="2800" dirty="0"/>
              <a:t>Jeremiah 9:24 – …glory in this, that he understands and </a:t>
            </a:r>
            <a:r>
              <a:rPr lang="en-US" sz="2800" i="1" dirty="0">
                <a:solidFill>
                  <a:schemeClr val="accent1"/>
                </a:solidFill>
              </a:rPr>
              <a:t>knows</a:t>
            </a:r>
            <a:r>
              <a:rPr lang="en-US" sz="2800" dirty="0"/>
              <a:t> Me</a:t>
            </a:r>
          </a:p>
          <a:p>
            <a:pPr marL="182880" indent="-274320">
              <a:spcBef>
                <a:spcPts val="0"/>
              </a:spcBef>
              <a:buNone/>
            </a:pPr>
            <a:r>
              <a:rPr lang="en-US" sz="2800" dirty="0"/>
              <a:t>Philippians 3:8-10 – I have suffered the loss of all things, that I may gain Christ that I may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Him and the power of His resurrection</a:t>
            </a:r>
          </a:p>
          <a:p>
            <a:pPr marL="182880" indent="-274320">
              <a:spcBef>
                <a:spcPts val="0"/>
              </a:spcBef>
              <a:buNone/>
            </a:pPr>
            <a:r>
              <a:rPr lang="en-US" sz="2800" dirty="0"/>
              <a:t>2 Thessalonians 1:8 – Vengeance on those who do not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God</a:t>
            </a:r>
          </a:p>
          <a:p>
            <a:pPr marL="18288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God Blesses Those Who Know Him.</a:t>
            </a:r>
          </a:p>
          <a:p>
            <a:pPr marL="182880" indent="-274320">
              <a:spcBef>
                <a:spcPts val="0"/>
              </a:spcBef>
              <a:buNone/>
            </a:pPr>
            <a:r>
              <a:rPr lang="en-US" sz="2800" dirty="0"/>
              <a:t>Psalm 36:10 – Continue Your lovingkindness to those who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You</a:t>
            </a:r>
          </a:p>
          <a:p>
            <a:pPr marL="182880" indent="-274320">
              <a:spcBef>
                <a:spcPts val="0"/>
              </a:spcBef>
              <a:buNone/>
            </a:pPr>
            <a:r>
              <a:rPr lang="en-US" sz="2800" dirty="0"/>
              <a:t>Jeremiah 31:34 – … they all shall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Me, For I will forgive their iniquity, and their sin I will remember no more. </a:t>
            </a:r>
          </a:p>
          <a:p>
            <a:pPr marL="182880" indent="-274320">
              <a:spcBef>
                <a:spcPts val="0"/>
              </a:spcBef>
              <a:buNone/>
            </a:pPr>
            <a:r>
              <a:rPr lang="en-US" sz="2800" dirty="0"/>
              <a:t>2 Peter 1:2 – Grace and peace be multiplied to you in the </a:t>
            </a:r>
            <a:r>
              <a:rPr lang="en-US" sz="2800" i="1" dirty="0">
                <a:solidFill>
                  <a:schemeClr val="accent1"/>
                </a:solidFill>
              </a:rPr>
              <a:t>knowledge</a:t>
            </a:r>
            <a:r>
              <a:rPr lang="en-US" sz="2800" dirty="0"/>
              <a:t> of God and of Jesus our Lord.</a:t>
            </a:r>
          </a:p>
          <a:p>
            <a:pPr marL="182880" indent="-274320">
              <a:spcBef>
                <a:spcPts val="0"/>
              </a:spcBef>
              <a:buNone/>
            </a:pPr>
            <a:r>
              <a:rPr lang="en-US" sz="2800" dirty="0"/>
              <a:t>John 17:3 – And this is eternal life, that they may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You, the only true God, and Jesus Christ whom You have sent. 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84B19-5D26-6AF0-9A00-48B8FDABE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A6BC240-840D-BADC-FEC8-03BA529632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638800" y="533400"/>
            <a:ext cx="6096000" cy="1470025"/>
          </a:xfrm>
        </p:spPr>
        <p:txBody>
          <a:bodyPr anchor="ctr"/>
          <a:lstStyle/>
          <a:p>
            <a:r>
              <a:rPr lang="es-ES" altLang="en-US" dirty="0" err="1">
                <a:solidFill>
                  <a:srgbClr val="FFFF00"/>
                </a:solidFill>
              </a:rPr>
              <a:t>Knowing</a:t>
            </a:r>
            <a:r>
              <a:rPr lang="es-ES" altLang="en-US" dirty="0">
                <a:solidFill>
                  <a:srgbClr val="FFFF00"/>
                </a:solidFill>
              </a:rPr>
              <a:t> </a:t>
            </a:r>
            <a:r>
              <a:rPr lang="es-ES" altLang="en-US" dirty="0" err="1">
                <a:solidFill>
                  <a:srgbClr val="FFFF00"/>
                </a:solidFill>
              </a:rPr>
              <a:t>the</a:t>
            </a:r>
            <a:r>
              <a:rPr lang="es-ES" altLang="en-US" dirty="0">
                <a:solidFill>
                  <a:srgbClr val="FFFF00"/>
                </a:solidFill>
              </a:rPr>
              <a:t> Lord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F118077-40F4-46FF-446D-6FED8F62647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0" y="2124432"/>
            <a:ext cx="5791198" cy="2523768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Knowing God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accent1"/>
                </a:solidFill>
              </a:rPr>
              <a:t>Necessity of Faith and Trust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tx2"/>
                </a:solidFill>
              </a:rPr>
              <a:t>Knowing God Better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Obedience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3AF923-CF45-E479-0E9F-449E2F62A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6" y="1066800"/>
            <a:ext cx="3709987" cy="1335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B7E138-8570-3619-03F5-203B1B555D86}"/>
              </a:ext>
            </a:extLst>
          </p:cNvPr>
          <p:cNvSpPr txBox="1"/>
          <p:nvPr/>
        </p:nvSpPr>
        <p:spPr>
          <a:xfrm>
            <a:off x="9275972" y="598604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6BDEB8-4D90-BEE8-DF46-30B5453B2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92" y="2590800"/>
            <a:ext cx="2618008" cy="368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7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1F52C-0E1F-EA56-0678-ECEC0668C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123DA2B-B0A7-79F6-6B83-2AFF32F68D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10972800" cy="769441"/>
          </a:xfrm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b="1" dirty="0">
                <a:solidFill>
                  <a:schemeClr val="bg2"/>
                </a:solidFill>
                <a:latin typeface="Caligula" pitchFamily="2" charset="0"/>
              </a:rPr>
              <a:t>Necessity of Faith and Trust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5CA8EC9-40BD-B304-71B6-88F61DFAC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87934"/>
            <a:ext cx="10972800" cy="5693866"/>
          </a:xfrm>
        </p:spPr>
        <p:txBody>
          <a:bodyPr>
            <a:spAutoFit/>
          </a:bodyPr>
          <a:lstStyle/>
          <a:p>
            <a:pPr marL="27432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Some Do Not Believe in God or Desire to Know Him.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Acts 17:23 – The Athenians did not believe in the true God.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Exodus 5:2 – Pharaoh did not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the </a:t>
            </a:r>
            <a:r>
              <a:rPr lang="en-US" sz="2800" cap="small" dirty="0"/>
              <a:t>Lord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John 1:10 – Jesus made the world, but the world did not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Him</a:t>
            </a:r>
          </a:p>
          <a:p>
            <a:pPr marL="27432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Some Who Know God Turn Away from Him.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Romans 1:19-22,28 – Some </a:t>
            </a:r>
            <a:r>
              <a:rPr lang="en-US" sz="2800" i="1" dirty="0">
                <a:solidFill>
                  <a:schemeClr val="accent1"/>
                </a:solidFill>
              </a:rPr>
              <a:t>knew</a:t>
            </a:r>
            <a:r>
              <a:rPr lang="en-US" sz="2800" dirty="0"/>
              <a:t> God but did not retain knowledge.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2 Peter 2:20 – Some escaped the pollutions of the world through the </a:t>
            </a:r>
            <a:r>
              <a:rPr lang="en-US" sz="2800" i="1" dirty="0">
                <a:solidFill>
                  <a:schemeClr val="accent1"/>
                </a:solidFill>
              </a:rPr>
              <a:t>knowledge</a:t>
            </a:r>
            <a:r>
              <a:rPr lang="en-US" sz="2800" dirty="0"/>
              <a:t> of Jesus Christ, but were again entangled in them</a:t>
            </a:r>
          </a:p>
          <a:p>
            <a:pPr marL="27432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Knowing God Requires Trust and Commitment to His Service.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Psalm 9:10 – Those who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Your name will put their trust in You.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Hebrews 8:11 (Jeremiah 31:34) – All shall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Me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Jeremiah 24:7 – I will give them a heart to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Me; they shall be My people, and I will be their God.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597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01578-C8C8-B05D-CE3A-39BA08CC5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06FEF39-00E8-0E43-B623-8B7DC59DA0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638800" y="533400"/>
            <a:ext cx="6096000" cy="1470025"/>
          </a:xfrm>
        </p:spPr>
        <p:txBody>
          <a:bodyPr anchor="ctr"/>
          <a:lstStyle/>
          <a:p>
            <a:r>
              <a:rPr lang="es-ES" altLang="en-US" dirty="0" err="1">
                <a:solidFill>
                  <a:srgbClr val="FFFF00"/>
                </a:solidFill>
              </a:rPr>
              <a:t>Knowing</a:t>
            </a:r>
            <a:r>
              <a:rPr lang="es-ES" altLang="en-US" dirty="0">
                <a:solidFill>
                  <a:srgbClr val="FFFF00"/>
                </a:solidFill>
              </a:rPr>
              <a:t> </a:t>
            </a:r>
            <a:r>
              <a:rPr lang="es-ES" altLang="en-US" dirty="0" err="1">
                <a:solidFill>
                  <a:srgbClr val="FFFF00"/>
                </a:solidFill>
              </a:rPr>
              <a:t>the</a:t>
            </a:r>
            <a:r>
              <a:rPr lang="es-ES" altLang="en-US" dirty="0">
                <a:solidFill>
                  <a:srgbClr val="FFFF00"/>
                </a:solidFill>
              </a:rPr>
              <a:t> Lord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939EBEA-8C2A-FE2C-0CE5-50A30B04257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0" y="2124432"/>
            <a:ext cx="5791198" cy="2523768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Knowing God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Necessity of Faith and Trust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accent1"/>
                </a:solidFill>
              </a:rPr>
              <a:t>Knowing God Better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Obedience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E6DD22-7711-1D8A-5E64-2A487BD79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6" y="1066800"/>
            <a:ext cx="3709987" cy="1335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DFD4BF-0CCE-8154-811A-698E89A86796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E5464-0408-E0DD-A453-3D0E9B0FD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92" y="2590800"/>
            <a:ext cx="2618008" cy="368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5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33739-43BC-5044-84FB-0E7F0E49A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8885DB5-C2A9-F476-99A1-4C67B1F171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10972800" cy="769441"/>
          </a:xfrm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dirty="0">
                <a:solidFill>
                  <a:schemeClr val="bg2"/>
                </a:solidFill>
                <a:latin typeface="Caligula" pitchFamily="2" charset="0"/>
              </a:rPr>
              <a:t>Knowing God Better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E5C86E1-B630-C528-B8EA-D33C9B0D5F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87934"/>
            <a:ext cx="10972800" cy="5693866"/>
          </a:xfrm>
        </p:spPr>
        <p:txBody>
          <a:bodyPr>
            <a:spAutoFit/>
          </a:bodyPr>
          <a:lstStyle/>
          <a:p>
            <a:pPr marL="27432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Study the Word of God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Acts 17:23 – Paul </a:t>
            </a:r>
            <a:r>
              <a:rPr lang="en-US" sz="2800" b="1" i="1" dirty="0"/>
              <a:t>proclaimed</a:t>
            </a:r>
            <a:r>
              <a:rPr lang="en-US" sz="2800" dirty="0"/>
              <a:t> what the Athenians did not know.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1 John 4:6 – He who </a:t>
            </a:r>
            <a:r>
              <a:rPr lang="en-US" sz="2800" i="1" dirty="0">
                <a:solidFill>
                  <a:schemeClr val="accent1"/>
                </a:solidFill>
              </a:rPr>
              <a:t>knows</a:t>
            </a:r>
            <a:r>
              <a:rPr lang="en-US" sz="2800" dirty="0"/>
              <a:t> God hears Inspired men.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Proverbs 2:2,5,6 – Incline your ear … find the </a:t>
            </a:r>
            <a:r>
              <a:rPr lang="en-US" sz="2800" i="1" dirty="0">
                <a:solidFill>
                  <a:schemeClr val="accent1"/>
                </a:solidFill>
              </a:rPr>
              <a:t>knowledge</a:t>
            </a:r>
            <a:r>
              <a:rPr lang="en-US" sz="2800" dirty="0"/>
              <a:t> of God.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1 Corinthians 1:21 – The world through wisdom did not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God</a:t>
            </a:r>
          </a:p>
          <a:p>
            <a:pPr marL="27432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Understand and Value the Character and Work of God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Acts 17:23 – Paul taught about the character and works of God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Jeremiah 9:24 – Lovingkindness, judgment, righteousness</a:t>
            </a:r>
          </a:p>
          <a:p>
            <a:pPr marL="27432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Understand and Value the Life and Teaching of Jesus.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John 1:18 – The only begotten Son has declared Him.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Matthew 11:27 – No one </a:t>
            </a:r>
            <a:r>
              <a:rPr lang="en-US" sz="2800" i="1" dirty="0">
                <a:solidFill>
                  <a:schemeClr val="accent1"/>
                </a:solidFill>
              </a:rPr>
              <a:t>knows</a:t>
            </a:r>
            <a:r>
              <a:rPr lang="en-US" sz="2800" dirty="0"/>
              <a:t> Father except the Son reveals Him.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John 14:6-10 – If you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Me, you would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My Father also; … He who has seen Me has seen the Father</a:t>
            </a:r>
          </a:p>
        </p:txBody>
      </p:sp>
    </p:spTree>
    <p:extLst>
      <p:ext uri="{BB962C8B-B14F-4D97-AF65-F5344CB8AC3E}">
        <p14:creationId xmlns:p14="http://schemas.microsoft.com/office/powerpoint/2010/main" val="4070867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BC5899-621D-4C53-8186-604B3D42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8B1311-5221-063E-71AB-2CD43EF70C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638800" y="533400"/>
            <a:ext cx="6096000" cy="1470025"/>
          </a:xfrm>
        </p:spPr>
        <p:txBody>
          <a:bodyPr anchor="ctr"/>
          <a:lstStyle/>
          <a:p>
            <a:r>
              <a:rPr lang="es-ES" altLang="en-US" dirty="0" err="1">
                <a:solidFill>
                  <a:srgbClr val="FFFF00"/>
                </a:solidFill>
              </a:rPr>
              <a:t>Knowing</a:t>
            </a:r>
            <a:r>
              <a:rPr lang="es-ES" altLang="en-US" dirty="0">
                <a:solidFill>
                  <a:srgbClr val="FFFF00"/>
                </a:solidFill>
              </a:rPr>
              <a:t> </a:t>
            </a:r>
            <a:r>
              <a:rPr lang="es-ES" altLang="en-US" dirty="0" err="1">
                <a:solidFill>
                  <a:srgbClr val="FFFF00"/>
                </a:solidFill>
              </a:rPr>
              <a:t>the</a:t>
            </a:r>
            <a:r>
              <a:rPr lang="es-ES" altLang="en-US" dirty="0">
                <a:solidFill>
                  <a:srgbClr val="FFFF00"/>
                </a:solidFill>
              </a:rPr>
              <a:t> Lord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C4B8547-AF51-FC91-250F-E4218A036E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0" y="2124432"/>
            <a:ext cx="5791198" cy="2523768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Knowing God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Necessity of Faith and Trust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tx2"/>
                </a:solidFill>
              </a:rPr>
              <a:t>Knowing God Better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accent1"/>
                </a:solidFill>
              </a:rPr>
              <a:t>Importance of Obedience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F31FB4-97AA-5F0C-F1EB-4246DBEDE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6" y="1066800"/>
            <a:ext cx="3709987" cy="1335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B886AD-A021-B2C8-1539-8300E02A301F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1E5B19-7522-0FDA-9F27-50F8033CF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92" y="2590800"/>
            <a:ext cx="2618008" cy="368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3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2DCF3-05E8-B2B9-7F24-E873F73C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4FBC825-573D-8191-776E-E9EA1525DA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10972800" cy="769441"/>
          </a:xfrm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dirty="0">
                <a:solidFill>
                  <a:schemeClr val="bg2"/>
                </a:solidFill>
                <a:latin typeface="Caligula" pitchFamily="2" charset="0"/>
              </a:rPr>
              <a:t>Importance of Obedience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58154ED-7694-05E3-46D7-2499EA1E1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87934"/>
            <a:ext cx="10972800" cy="4832092"/>
          </a:xfrm>
        </p:spPr>
        <p:txBody>
          <a:bodyPr>
            <a:spAutoFit/>
          </a:bodyPr>
          <a:lstStyle/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1 Chronicles 28:9 –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God and </a:t>
            </a:r>
            <a:r>
              <a:rPr lang="en-US" sz="2800" i="1" dirty="0">
                <a:solidFill>
                  <a:schemeClr val="accent1"/>
                </a:solidFill>
              </a:rPr>
              <a:t>serve</a:t>
            </a:r>
            <a:r>
              <a:rPr lang="en-US" sz="2800" dirty="0"/>
              <a:t> Him with a loyal heart and with a willing mind; for the </a:t>
            </a:r>
            <a:r>
              <a:rPr lang="en-US" sz="2800" cap="small" dirty="0"/>
              <a:t>Lord</a:t>
            </a:r>
            <a:r>
              <a:rPr lang="en-US" sz="2800" dirty="0"/>
              <a:t> searches hearts and thoughts.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John 10:14,15,27 – I am the good shepherd; and I know My sheep, and am </a:t>
            </a:r>
            <a:r>
              <a:rPr lang="en-US" sz="2800" i="1" dirty="0">
                <a:solidFill>
                  <a:schemeClr val="accent1"/>
                </a:solidFill>
              </a:rPr>
              <a:t>known</a:t>
            </a:r>
            <a:r>
              <a:rPr lang="en-US" sz="2800" dirty="0"/>
              <a:t> by My own … and they </a:t>
            </a:r>
            <a:r>
              <a:rPr lang="en-US" sz="2800" i="1" dirty="0">
                <a:solidFill>
                  <a:schemeClr val="accent1"/>
                </a:solidFill>
              </a:rPr>
              <a:t>follow</a:t>
            </a:r>
            <a:r>
              <a:rPr lang="en-US" sz="2800" dirty="0"/>
              <a:t> Me.”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Titus 1:16 – They profess to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God, but in </a:t>
            </a:r>
            <a:r>
              <a:rPr lang="en-US" sz="2800" i="1" dirty="0">
                <a:solidFill>
                  <a:schemeClr val="accent1"/>
                </a:solidFill>
              </a:rPr>
              <a:t>works</a:t>
            </a:r>
            <a:r>
              <a:rPr lang="en-US" sz="2800" dirty="0"/>
              <a:t> they deny Him, being abominable, disobedient, disqualified for every good work.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1 John 2:3,4 – Now by this we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that we </a:t>
            </a:r>
            <a:r>
              <a:rPr lang="en-US" sz="2800" i="1" dirty="0">
                <a:solidFill>
                  <a:schemeClr val="accent1"/>
                </a:solidFill>
              </a:rPr>
              <a:t>know</a:t>
            </a:r>
            <a:r>
              <a:rPr lang="en-US" sz="2800" dirty="0"/>
              <a:t> Him, if we </a:t>
            </a:r>
            <a:r>
              <a:rPr lang="en-US" sz="2800" i="1" dirty="0">
                <a:solidFill>
                  <a:schemeClr val="accent1"/>
                </a:solidFill>
              </a:rPr>
              <a:t>keep His commandments.</a:t>
            </a:r>
            <a:r>
              <a:rPr lang="en-US" sz="2800" dirty="0"/>
              <a:t> He who says, “I know Him,” and does not keep His commandments, is a liar, and the truth is not in him.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Acts 17:30,31 – God commands all men everywhere to repent, because He has appointed a day on which He will judge the world </a:t>
            </a:r>
          </a:p>
        </p:txBody>
      </p:sp>
    </p:spTree>
    <p:extLst>
      <p:ext uri="{BB962C8B-B14F-4D97-AF65-F5344CB8AC3E}">
        <p14:creationId xmlns:p14="http://schemas.microsoft.com/office/powerpoint/2010/main" val="3396275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74F85A-A9DD-2265-E312-68C23237B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14B70C0-4D92-89F5-C4E5-8EE9E16528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638800" y="533400"/>
            <a:ext cx="6096000" cy="1470025"/>
          </a:xfrm>
        </p:spPr>
        <p:txBody>
          <a:bodyPr anchor="ctr"/>
          <a:lstStyle/>
          <a:p>
            <a:r>
              <a:rPr lang="es-ES" altLang="en-US" dirty="0" err="1">
                <a:solidFill>
                  <a:srgbClr val="FFFF00"/>
                </a:solidFill>
              </a:rPr>
              <a:t>Knowing</a:t>
            </a:r>
            <a:r>
              <a:rPr lang="es-ES" altLang="en-US" dirty="0">
                <a:solidFill>
                  <a:srgbClr val="FFFF00"/>
                </a:solidFill>
              </a:rPr>
              <a:t> </a:t>
            </a:r>
            <a:r>
              <a:rPr lang="es-ES" altLang="en-US" dirty="0" err="1">
                <a:solidFill>
                  <a:srgbClr val="FFFF00"/>
                </a:solidFill>
              </a:rPr>
              <a:t>the</a:t>
            </a:r>
            <a:r>
              <a:rPr lang="es-ES" altLang="en-US" dirty="0">
                <a:solidFill>
                  <a:srgbClr val="FFFF00"/>
                </a:solidFill>
              </a:rPr>
              <a:t> Lord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81D87F0-8309-A518-26AE-3BEDB1943F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0" y="2124432"/>
            <a:ext cx="5791198" cy="2523768"/>
          </a:xfr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Importance of Knowing God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bg1"/>
                </a:solidFill>
              </a:rPr>
              <a:t>Necessity of Faith and Trust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tx2"/>
                </a:solidFill>
              </a:rPr>
              <a:t>Knowing God Better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solidFill>
                  <a:schemeClr val="accent1"/>
                </a:solidFill>
              </a:rPr>
              <a:t>Importance of Obedience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36DE77-73B6-D112-977A-8901390E5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6" y="1066800"/>
            <a:ext cx="3709987" cy="1335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58F78E-721E-5EA4-69EC-6580E65074B3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56AA2-5FAF-1710-8DFF-4DBA5819F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192" y="2590800"/>
            <a:ext cx="2618008" cy="368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72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8027D57-5052-1438-219C-6430056E1105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2024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80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5A867D-2955-7638-777A-601E3EC07482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lack_Chancery-Trebuchet">
      <a:majorFont>
        <a:latin typeface="Black Chancery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-stars-night.per-fppt.potx" id="{3F54EC05-A488-4E40-BC03-4D329C4D6903}" vid="{D837756A-605E-41A2-9D38-0C794FD8DF0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Blue-stars-night.per-fppt</Template>
  <TotalTime>640</TotalTime>
  <Words>851</Words>
  <Application>Microsoft Office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Black Chancery</vt:lpstr>
      <vt:lpstr>Caligula</vt:lpstr>
      <vt:lpstr>Tahoma</vt:lpstr>
      <vt:lpstr>Trebuchet MS</vt:lpstr>
      <vt:lpstr>Diseño predeterminado</vt:lpstr>
      <vt:lpstr>PowerPoint Presentation</vt:lpstr>
      <vt:lpstr>Knowing the Lord</vt:lpstr>
      <vt:lpstr>Importance of Knowing God</vt:lpstr>
      <vt:lpstr>Knowing the Lord</vt:lpstr>
      <vt:lpstr>Necessity of Faith and Trust</vt:lpstr>
      <vt:lpstr>Knowing the Lord</vt:lpstr>
      <vt:lpstr>Knowing God Better</vt:lpstr>
      <vt:lpstr>Knowing the Lord</vt:lpstr>
      <vt:lpstr>Importance of Obedience</vt:lpstr>
      <vt:lpstr>Knowing the Lord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Pratte</dc:creator>
  <cp:lastModifiedBy>David Pratte</cp:lastModifiedBy>
  <cp:revision>64</cp:revision>
  <dcterms:created xsi:type="dcterms:W3CDTF">2025-08-08T20:53:55Z</dcterms:created>
  <dcterms:modified xsi:type="dcterms:W3CDTF">2025-08-16T19:53:42Z</dcterms:modified>
</cp:coreProperties>
</file>