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69" r:id="rId2"/>
    <p:sldId id="270" r:id="rId3"/>
    <p:sldId id="267" r:id="rId4"/>
    <p:sldId id="273" r:id="rId5"/>
    <p:sldId id="274" r:id="rId6"/>
    <p:sldId id="275" r:id="rId7"/>
    <p:sldId id="276" r:id="rId8"/>
    <p:sldId id="277" r:id="rId9"/>
    <p:sldId id="278" r:id="rId10"/>
    <p:sldId id="280" r:id="rId11"/>
    <p:sldId id="281" r:id="rId12"/>
    <p:sldId id="259" r:id="rId13"/>
  </p:sldIdLst>
  <p:sldSz cx="12192000" cy="6858000"/>
  <p:notesSz cx="6858000" cy="9144000"/>
  <p:embeddedFontLst>
    <p:embeddedFont>
      <p:font typeface="Belgium" panose="04030605020002020C03" pitchFamily="82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Hobo" panose="040B7200000000000000" pitchFamily="82" charset="0"/>
      <p:regular r:id="rId24"/>
    </p:embeddedFont>
    <p:embeddedFont>
      <p:font typeface="Russo One" panose="02000503050000020004" pitchFamily="2" charset="0"/>
      <p:regular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829" autoAdjust="0"/>
  </p:normalViewPr>
  <p:slideViewPr>
    <p:cSldViewPr showGuides="1">
      <p:cViewPr varScale="1">
        <p:scale>
          <a:sx n="58" d="100"/>
          <a:sy n="58" d="100"/>
        </p:scale>
        <p:origin x="521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1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E772E21-E598-4742-AC2C-E6B77F86B6BD}" type="datetimeFigureOut">
              <a:rPr lang="es-UY"/>
              <a:pPr>
                <a:defRPr/>
              </a:pPr>
              <a:t>25/1/2022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UY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UY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A8246A-1A12-46CC-83D9-46079ACCFA0A}" type="slidenum">
              <a:rPr lang="es-UY" altLang="en-US"/>
              <a:pPr/>
              <a:t>‹#›</a:t>
            </a:fld>
            <a:endParaRPr lang="es-U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55CE0-4529-43C0-BB1A-45740761DC1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8326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C814A-2DEA-447E-AFA7-3236350E648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3132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5A0B1-9CE2-436A-ACF3-8A0FA261ED7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9998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75091-5327-4948-99AB-EA3D77F1CAF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2011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21760-450B-47AF-A307-1E500FB3099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5805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745B8-24A8-46BE-AE81-1C6556896CF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7317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A18888-8DE4-4CD6-B33F-E18183C3D80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04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A2503-7ACC-42C1-9839-A6A203F9BEA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9940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s-UY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E9BF4D-DE3F-4FC2-9936-AC85032546A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0353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2EF00-038E-4326-BAA0-1D772717447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514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656929-576F-496F-9B66-957C6B747F2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1273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D1E10FB-E724-4C7F-BBC9-BD7DEFE6EF0D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EBEAD3E-7AD3-455C-B4B8-4CC6901E6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920" y="-152400"/>
            <a:ext cx="12316120" cy="7086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41C3A16-6694-4A09-BBB3-F6B205397FD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05400" y="1066800"/>
            <a:ext cx="6096000" cy="2286000"/>
          </a:xfrm>
        </p:spPr>
        <p:txBody>
          <a:bodyPr/>
          <a:lstStyle/>
          <a:p>
            <a:r>
              <a:rPr lang="en-US" altLang="en-US" sz="4800" b="1" dirty="0">
                <a:solidFill>
                  <a:srgbClr val="00FF99"/>
                </a:solidFill>
              </a:rPr>
              <a:t>Why Were </a:t>
            </a:r>
            <a:br>
              <a:rPr lang="en-US" altLang="en-US" sz="4800" b="1" dirty="0">
                <a:solidFill>
                  <a:srgbClr val="00FF99"/>
                </a:solidFill>
              </a:rPr>
            </a:br>
            <a:r>
              <a:rPr lang="en-US" altLang="en-US" sz="4800" b="1" dirty="0">
                <a:solidFill>
                  <a:srgbClr val="00FF99"/>
                </a:solidFill>
              </a:rPr>
              <a:t>You Born?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3CA8C3-B15F-4FDA-8AE6-FC96B79C18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2500"/>
          <a:stretch/>
        </p:blipFill>
        <p:spPr>
          <a:xfrm>
            <a:off x="1219200" y="1600200"/>
            <a:ext cx="3505200" cy="406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04F2A1-C722-4055-A00F-7A928F29C736}"/>
              </a:ext>
            </a:extLst>
          </p:cNvPr>
          <p:cNvSpPr txBox="1"/>
          <p:nvPr/>
        </p:nvSpPr>
        <p:spPr>
          <a:xfrm>
            <a:off x="8915400" y="6033700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A44FD2B-E046-4E48-9D41-DC59BC1D9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154162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38400"/>
            <a:ext cx="815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Where did the first living thing come from?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09982C-176D-44AD-BBA3-F484C3A27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95800"/>
            <a:ext cx="2285359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154162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8112A535-A4BD-4367-B78D-154129CBD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50292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52376638-1A71-4CEF-9EA6-E43381CECA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0292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7B7C2A8B-D7AE-40C8-A28C-1C7E812A9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50292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38400"/>
            <a:ext cx="81534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Where did the first living thing come from?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How could all the modern kinds of living things come from an </a:t>
            </a:r>
            <a:r>
              <a:rPr lang="en-US" sz="2400" b="1" i="1" kern="0" dirty="0">
                <a:solidFill>
                  <a:srgbClr val="FFFF00"/>
                </a:solidFill>
                <a:cs typeface="Arial" panose="020B0604020202020204" pitchFamily="34" charset="0"/>
              </a:rPr>
              <a:t>original </a:t>
            </a:r>
            <a:r>
              <a:rPr lang="en-US" sz="2400" b="1" i="1" kern="0" dirty="0">
                <a:solidFill>
                  <a:srgbClr val="FFFF00"/>
                </a:solidFill>
              </a:rPr>
              <a:t>kind?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09982C-176D-44AD-BBA3-F484C3A27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267200"/>
            <a:ext cx="2285359" cy="2057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94EDD1-A3FF-4C9D-B544-DCFF00BA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43" y="4038600"/>
            <a:ext cx="1598923" cy="24383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771AC5-4F37-4541-9EB7-93EE8C515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91" y="3944512"/>
            <a:ext cx="1850909" cy="24562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9F4496-A502-49AF-84BD-94C874361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3733800"/>
            <a:ext cx="2112693" cy="27432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9B095FBC-1F59-456C-8C81-D392BC714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259475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154162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7B7C2A8B-D7AE-40C8-A28C-1C7E812A9F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67600" y="4648199"/>
            <a:ext cx="9906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38400"/>
            <a:ext cx="815340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Where did the first living thing come from?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How could all the modern kinds of living things come from an </a:t>
            </a:r>
            <a:r>
              <a:rPr lang="en-US" sz="2400" b="1" i="1" kern="0" dirty="0">
                <a:solidFill>
                  <a:srgbClr val="FFFF00"/>
                </a:solidFill>
                <a:cs typeface="Arial" panose="020B0604020202020204" pitchFamily="34" charset="0"/>
              </a:rPr>
              <a:t>original </a:t>
            </a:r>
            <a:r>
              <a:rPr lang="en-US" sz="2400" b="1" i="1" kern="0" dirty="0">
                <a:solidFill>
                  <a:srgbClr val="FFFF00"/>
                </a:solidFill>
              </a:rPr>
              <a:t>kind?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FontTx/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b="1" i="1" kern="0" dirty="0">
                <a:solidFill>
                  <a:srgbClr val="FFFF00"/>
                </a:solidFill>
              </a:rPr>
              <a:t>Why is man so unique from animals?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7BD647-AFA8-43C4-A727-B2B4D89ED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475201"/>
            <a:ext cx="2971801" cy="22303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20E29A-BC76-4863-87F5-776E9C122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3059161"/>
            <a:ext cx="2083670" cy="3036839"/>
          </a:xfrm>
          <a:prstGeom prst="rect">
            <a:avLst/>
          </a:prstGeom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1C84B497-8B7A-461D-8B0B-6031A9275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394238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723549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Pursue Your Own Self-Gratifying Goals</a:t>
            </a:r>
            <a:endParaRPr lang="en-US" sz="3200" b="1" dirty="0">
              <a:solidFill>
                <a:schemeClr val="accent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4200"/>
            <a:ext cx="579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Riches and material possessions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8A2DE-B5FD-4900-B5D8-3436B355D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3169920"/>
            <a:ext cx="3307080" cy="3307080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EBE5CB13-8FBE-420D-A7B0-E63F86B52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240558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723549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Pursue Your Own Self-Gratifying Goals</a:t>
            </a:r>
            <a:endParaRPr lang="en-US" sz="3200" b="1" dirty="0">
              <a:solidFill>
                <a:schemeClr val="accent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4200"/>
            <a:ext cx="5791200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Riches and material possessions</a:t>
            </a:r>
          </a:p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Pleasure</a:t>
            </a:r>
            <a:r>
              <a:rPr lang="en-US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 and</a:t>
            </a: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b="1" i="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entertainm</a:t>
            </a: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76E94-E6F6-45B8-8E1F-7B6BB12DE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429000"/>
            <a:ext cx="4457700" cy="29718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27AA7B0-B79A-465D-8EB8-175D565E3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318413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1723549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Pursue Your Own Self-Gratifying Goals</a:t>
            </a:r>
            <a:endParaRPr lang="en-US" sz="3200" b="1" dirty="0">
              <a:solidFill>
                <a:schemeClr val="accent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0A02860-9344-4FB6-A920-E3D43CEA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4200"/>
            <a:ext cx="5791200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Riches and material possessions</a:t>
            </a:r>
          </a:p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Pleasure</a:t>
            </a:r>
            <a:r>
              <a:rPr lang="en-US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 and</a:t>
            </a: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r>
              <a:rPr lang="en-US" b="1" i="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entertainm</a:t>
            </a: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ent</a:t>
            </a:r>
          </a:p>
          <a:p>
            <a:pPr marL="0" marR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Education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Ecclesiastes 2:1-11; </a:t>
            </a:r>
            <a:b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Colossians 3:1,2 </a:t>
            </a:r>
            <a:endParaRPr lang="en-US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5B0DF-6022-4A66-8D13-4B2BB67D2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3276600"/>
            <a:ext cx="4533900" cy="30226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3D39C0AF-C7AE-48D8-B856-02EFB2575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105764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219200"/>
            <a:ext cx="8153400" cy="2292935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Not Born…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Simply as a Product of Nature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Pursue Your Own Self-Gratifying Goals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Simply to Live and Then Die</a:t>
            </a:r>
            <a:endParaRPr lang="en-US" sz="3200" b="1" dirty="0">
              <a:solidFill>
                <a:schemeClr val="accent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251EB7-209F-427A-8749-DD7E4B00D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662249"/>
            <a:ext cx="3276600" cy="3043351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DCA738AF-F5AB-478E-8827-E8F48A027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7630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Mistaken Views of the Purpose of Life</a:t>
            </a:r>
          </a:p>
        </p:txBody>
      </p:sp>
    </p:spTree>
    <p:extLst>
      <p:ext uri="{BB962C8B-B14F-4D97-AF65-F5344CB8AC3E}">
        <p14:creationId xmlns:p14="http://schemas.microsoft.com/office/powerpoint/2010/main" val="306368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A44FD2B-E046-4E48-9D41-DC59BC1D9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533400"/>
            <a:ext cx="77724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The Truth about the Purpose of Life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19200"/>
            <a:ext cx="9144000" cy="1509644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Born…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Because God Created You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1:11,12,21-28; Acts 17:24,25,28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E6DA45-982F-4748-97D6-D2A664827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67730"/>
            <a:ext cx="5265406" cy="19376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5CFDE2-A58F-4032-9141-0F91B9512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752" y="2895600"/>
            <a:ext cx="3350848" cy="285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A44FD2B-E046-4E48-9D41-DC59BC1D9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533400"/>
            <a:ext cx="7772400" cy="685800"/>
          </a:xfrm>
        </p:spPr>
        <p:txBody>
          <a:bodyPr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Hobo" panose="040B7200000000000000" pitchFamily="82" charset="0"/>
              </a:rPr>
              <a:t>The Truth about the Purpose of Life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B19BF84-B5D4-4506-83C0-1C5D035A0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19200"/>
            <a:ext cx="9144000" cy="5338384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You WERE Born…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Because God Created You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1:11,12,21-28; Acts 17:24,25,28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To Live with God Forever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9:27; Matthew 25:31-34,41,46; Romans 2:6-11;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17:30,31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To Serve God and Give Him Glory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Ecclesiastes 12:13,14; Matthew 6:19-21,24,33;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Timothy 6:10,11; Matthew 22:36-39; 1 John 5:2,3;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14:37; 6:19,20 ; 1 John 2:15,17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FF00"/>
                </a:solidFill>
                <a:latin typeface="Russo One" panose="02000503050000020004" pitchFamily="2" charset="0"/>
              </a:rPr>
              <a:t>The Bible has the answer to </a:t>
            </a:r>
            <a:br>
              <a:rPr lang="en-US" dirty="0">
                <a:solidFill>
                  <a:srgbClr val="FFFF00"/>
                </a:solidFill>
                <a:latin typeface="Russo One" panose="02000503050000020004" pitchFamily="2" charset="0"/>
              </a:rPr>
            </a:br>
            <a:r>
              <a:rPr lang="en-US" dirty="0">
                <a:solidFill>
                  <a:srgbClr val="FFFF00"/>
                </a:solidFill>
                <a:latin typeface="Russo One" panose="02000503050000020004" pitchFamily="2" charset="0"/>
              </a:rPr>
              <a:t>the important questions of life.</a:t>
            </a:r>
          </a:p>
        </p:txBody>
      </p:sp>
    </p:spTree>
    <p:extLst>
      <p:ext uri="{BB962C8B-B14F-4D97-AF65-F5344CB8AC3E}">
        <p14:creationId xmlns:p14="http://schemas.microsoft.com/office/powerpoint/2010/main" val="114961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991583"/>
            <a:ext cx="9144000" cy="401956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356.ppt [Compatibility Mode]" id="{4991CCD3-F04B-4831-861E-995747AF8C87}" vid="{AE8A3F73-C3E9-43FF-A389-1CD4D535BA6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Blue-17.per-fppt</Template>
  <TotalTime>292</TotalTime>
  <Words>499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Tahoma</vt:lpstr>
      <vt:lpstr>Hobo</vt:lpstr>
      <vt:lpstr>Comic Sans MS</vt:lpstr>
      <vt:lpstr>Belgium</vt:lpstr>
      <vt:lpstr>Russo One</vt:lpstr>
      <vt:lpstr>Trebuchet MS</vt:lpstr>
      <vt:lpstr>Diseño predeterminado</vt:lpstr>
      <vt:lpstr>PowerPoint Presentation</vt:lpstr>
      <vt:lpstr>Why Were  You Born?</vt:lpstr>
      <vt:lpstr>Mistaken Views of the Purpose of Life</vt:lpstr>
      <vt:lpstr>Mistaken Views of the Purpose of Life</vt:lpstr>
      <vt:lpstr>Mistaken Views of the Purpose of Life</vt:lpstr>
      <vt:lpstr>Mistaken Views of the Purpose of Life</vt:lpstr>
      <vt:lpstr>Mistaken Views of the Purpose of Life</vt:lpstr>
      <vt:lpstr>Mistaken Views of the Purpose of Life</vt:lpstr>
      <vt:lpstr>Mistaken Views of the Purpose of Life</vt:lpstr>
      <vt:lpstr>The Truth about the Purpose of Life</vt:lpstr>
      <vt:lpstr>The Truth about the Purpose of Life</vt:lpstr>
      <vt:lpstr>PowerPoint Presentation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Meaning of Life: Human Origin, Purpose, and Destiny PowerPoint slides and charts</dc:title>
  <dc:subject>What is the origin &amp; meaning of life? Evolution or creation? Is our purpose to serve God or ourselves? Is our destiny judgment &amp; eternal life or punishment? PowerPoint slides and charts</dc:subject>
  <dc:creator>David Pratte</dc:creator>
  <cp:keywords>life, meaning, purpose, origins, evolution, creation, wealth, pleasure, education, obedience, God, resurrection, eternity, judgment, eternal, rewards, death, punishment, reincarnation, heaven, hell, materialism, materialist, immortal, immortality, spirit, soul,  - David E. Pratte; www.biblestudylessons.com</cp:keywords>
  <cp:lastModifiedBy>David Pratte</cp:lastModifiedBy>
  <cp:revision>90</cp:revision>
  <dcterms:created xsi:type="dcterms:W3CDTF">2021-01-16T20:47:28Z</dcterms:created>
  <dcterms:modified xsi:type="dcterms:W3CDTF">2022-01-25T20:02:28Z</dcterms:modified>
</cp:coreProperties>
</file>