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59" r:id="rId5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65" d="100"/>
          <a:sy n="65" d="100"/>
        </p:scale>
        <p:origin x="247" y="2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EA2B0-F82D-42B9-84EB-29FEA0352A8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18215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D7C6A-831B-4E08-945F-9B7384AC61D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4176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BEE91-4F70-4C45-8E98-E4E1D051D9D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359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05C62-23F3-4E47-8EDE-4AF8B6C5C91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4248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6BF65-8D9D-4798-A2A5-1F0CBB4B61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8712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2350F-F01B-4840-9547-10FB9A436D0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99281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83A6C-4E0E-4A53-B77F-BE27DD9F49F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138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069E4-490A-48BC-953F-137857B6734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70374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AA474-7255-4D0C-9F99-38D23CE9D15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2824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73E17-C65E-4C9C-B7B6-1B9C771CDB5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667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C7E88-A943-41D0-BAEE-E3C7A346406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1318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3D2D39-44A9-45D5-B792-0B6F2A52DA11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9A6E95B7-BC39-D88F-821D-62203D3F3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199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3400" y="948690"/>
            <a:ext cx="1600200" cy="5909310"/>
          </a:xfrm>
        </p:spPr>
        <p:txBody>
          <a:bodyPr wrap="square">
            <a:spAutoFit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Seth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Enosh</a:t>
            </a: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Cainan</a:t>
            </a: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Mahalalel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Jared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Methuselah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Enoch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Lamech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Noah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Shem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Arphaxad</a:t>
            </a: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Salah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Eber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Peleg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Reu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Serug</a:t>
            </a: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Nahor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Terah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Abram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Isaac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6CA0986-B103-66B0-0C73-F1E5618FF7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10972800" cy="646331"/>
          </a:xfrm>
        </p:spPr>
        <p:txBody>
          <a:bodyPr>
            <a:spAutoFit/>
          </a:bodyPr>
          <a:lstStyle/>
          <a:p>
            <a:r>
              <a:rPr lang="en-US" altLang="en-US" sz="3600" dirty="0">
                <a:solidFill>
                  <a:srgbClr val="FFFF00"/>
                </a:solidFill>
              </a:rPr>
              <a:t>Long Ages and Bible History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004D2F-67B7-1EFF-2A48-3D9324A5A608}"/>
              </a:ext>
            </a:extLst>
          </p:cNvPr>
          <p:cNvGrpSpPr/>
          <p:nvPr/>
        </p:nvGrpSpPr>
        <p:grpSpPr>
          <a:xfrm>
            <a:off x="1676400" y="1143000"/>
            <a:ext cx="2514600" cy="5486400"/>
            <a:chOff x="1676400" y="1143000"/>
            <a:chExt cx="2514600" cy="5486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1EDF30-B0B7-AA52-D841-55DD7A400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3048000"/>
              <a:ext cx="2514600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solidFill>
                    <a:schemeClr val="accent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</a:p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solidFill>
                    <a:schemeClr val="accent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GENERATIONS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E2C989A-B12C-7D43-7EEA-65DA461D2FEF}"/>
                </a:ext>
              </a:extLst>
            </p:cNvPr>
            <p:cNvCxnSpPr>
              <a:cxnSpLocks/>
            </p:cNvCxnSpPr>
            <p:nvPr/>
          </p:nvCxnSpPr>
          <p:spPr>
            <a:xfrm>
              <a:off x="2819400" y="1143000"/>
              <a:ext cx="0" cy="1828800"/>
            </a:xfrm>
            <a:prstGeom prst="straightConnector1">
              <a:avLst/>
            </a:prstGeom>
            <a:ln w="69850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2C95A57-BE63-04F4-6458-88936942C7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7000" y="4191000"/>
              <a:ext cx="76200" cy="2438400"/>
            </a:xfrm>
            <a:prstGeom prst="straightConnector1">
              <a:avLst/>
            </a:prstGeom>
            <a:ln w="69850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184BB9-4410-900C-7180-61708DD8033B}"/>
              </a:ext>
            </a:extLst>
          </p:cNvPr>
          <p:cNvGrpSpPr/>
          <p:nvPr/>
        </p:nvGrpSpPr>
        <p:grpSpPr>
          <a:xfrm>
            <a:off x="6629400" y="948690"/>
            <a:ext cx="2362200" cy="2089130"/>
            <a:chOff x="6934200" y="948690"/>
            <a:chExt cx="2362200" cy="2089130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F7589DD5-1ACD-A191-7EF1-56B1090A3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4200" y="948690"/>
              <a:ext cx="23622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Adam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6D927EC-DCFA-9F73-2751-7942F83A7E3D}"/>
                </a:ext>
              </a:extLst>
            </p:cNvPr>
            <p:cNvGrpSpPr/>
            <p:nvPr/>
          </p:nvGrpSpPr>
          <p:grpSpPr>
            <a:xfrm>
              <a:off x="6934200" y="1385582"/>
              <a:ext cx="2362200" cy="1652238"/>
              <a:chOff x="6934200" y="1385582"/>
              <a:chExt cx="2362200" cy="1652238"/>
            </a:xfrm>
          </p:grpSpPr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B697D750-622E-0FE0-F7A7-7E145638E4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34200" y="2514600"/>
                <a:ext cx="2362200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tabLst>
                    <a:tab pos="457200" algn="l"/>
                    <a:tab pos="914400" algn="l"/>
                    <a:tab pos="1371600" algn="l"/>
                    <a:tab pos="3246120" algn="ctr"/>
                  </a:tabLst>
                </a:pPr>
                <a:r>
                  <a:rPr lang="en-US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Methuselah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2B3BE03-98D1-1165-3213-83E91C4DAB27}"/>
                  </a:ext>
                </a:extLst>
              </p:cNvPr>
              <p:cNvCxnSpPr>
                <a:cxnSpLocks/>
                <a:endCxn id="10" idx="0"/>
              </p:cNvCxnSpPr>
              <p:nvPr/>
            </p:nvCxnSpPr>
            <p:spPr>
              <a:xfrm>
                <a:off x="8115300" y="1385582"/>
                <a:ext cx="0" cy="1129018"/>
              </a:xfrm>
              <a:prstGeom prst="straightConnector1">
                <a:avLst/>
              </a:prstGeom>
              <a:ln w="69850">
                <a:solidFill>
                  <a:schemeClr val="bg2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8B8979D-4ADA-AE7A-55B7-DEB92EF63E07}"/>
              </a:ext>
            </a:extLst>
          </p:cNvPr>
          <p:cNvGrpSpPr/>
          <p:nvPr/>
        </p:nvGrpSpPr>
        <p:grpSpPr>
          <a:xfrm>
            <a:off x="6629400" y="2985782"/>
            <a:ext cx="2362200" cy="1195038"/>
            <a:chOff x="6934200" y="2985782"/>
            <a:chExt cx="2362200" cy="1195038"/>
          </a:xfrm>
        </p:grpSpPr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2C476541-5624-BED2-F98D-067F6DB08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4200" y="3657600"/>
              <a:ext cx="23622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Shem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31E935F-6FAD-D4CF-48B0-04F0726A5E3D}"/>
                </a:ext>
              </a:extLst>
            </p:cNvPr>
            <p:cNvCxnSpPr>
              <a:cxnSpLocks/>
            </p:cNvCxnSpPr>
            <p:nvPr/>
          </p:nvCxnSpPr>
          <p:spPr>
            <a:xfrm>
              <a:off x="8077200" y="2985782"/>
              <a:ext cx="0" cy="824218"/>
            </a:xfrm>
            <a:prstGeom prst="straightConnector1">
              <a:avLst/>
            </a:prstGeom>
            <a:ln w="69850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4E14F8-27F8-D0E6-9B06-AEBC106B35D9}"/>
              </a:ext>
            </a:extLst>
          </p:cNvPr>
          <p:cNvGrpSpPr/>
          <p:nvPr/>
        </p:nvGrpSpPr>
        <p:grpSpPr>
          <a:xfrm>
            <a:off x="6629400" y="4204982"/>
            <a:ext cx="2362200" cy="2576818"/>
            <a:chOff x="6934200" y="4204982"/>
            <a:chExt cx="2362200" cy="2576818"/>
          </a:xfrm>
        </p:grpSpPr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9E8D0157-637C-8FB6-944F-E9EEFB186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4200" y="6258580"/>
              <a:ext cx="23622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Isaac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3D0640F-B679-F919-7A8E-E6D848F331B8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8077200" y="4204982"/>
              <a:ext cx="38100" cy="2053598"/>
            </a:xfrm>
            <a:prstGeom prst="straightConnector1">
              <a:avLst/>
            </a:prstGeom>
            <a:ln w="69850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27B25CB-FA6B-4D4B-48AC-E989A977B357}"/>
              </a:ext>
            </a:extLst>
          </p:cNvPr>
          <p:cNvGrpSpPr/>
          <p:nvPr/>
        </p:nvGrpSpPr>
        <p:grpSpPr>
          <a:xfrm>
            <a:off x="8839200" y="1143000"/>
            <a:ext cx="2514600" cy="5486400"/>
            <a:chOff x="9144000" y="1143000"/>
            <a:chExt cx="2514600" cy="5486400"/>
          </a:xfrm>
        </p:grpSpPr>
        <p:sp>
          <p:nvSpPr>
            <p:cNvPr id="19" name="Rectangle 3">
              <a:extLst>
                <a:ext uri="{FF2B5EF4-FFF2-40B4-BE49-F238E27FC236}">
                  <a16:creationId xmlns:a16="http://schemas.microsoft.com/office/drawing/2014/main" id="{047BC298-EEA5-AB67-9E3D-FFCC3D7F0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0" y="3048000"/>
              <a:ext cx="2514600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solidFill>
                    <a:schemeClr val="accent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FontTx/>
                <a:buNone/>
                <a:tabLst>
                  <a:tab pos="457200" algn="l"/>
                  <a:tab pos="914400" algn="l"/>
                  <a:tab pos="1371600" algn="l"/>
                  <a:tab pos="3246120" algn="ctr"/>
                </a:tabLst>
              </a:pPr>
              <a:r>
                <a:rPr lang="en-US" sz="2800" b="1" dirty="0">
                  <a:solidFill>
                    <a:schemeClr val="accent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GENERATIONS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8885EF9-FC19-985C-970E-2DF071D92299}"/>
                </a:ext>
              </a:extLst>
            </p:cNvPr>
            <p:cNvCxnSpPr>
              <a:cxnSpLocks/>
            </p:cNvCxnSpPr>
            <p:nvPr/>
          </p:nvCxnSpPr>
          <p:spPr>
            <a:xfrm>
              <a:off x="10287000" y="1143000"/>
              <a:ext cx="0" cy="1828800"/>
            </a:xfrm>
            <a:prstGeom prst="straightConnector1">
              <a:avLst/>
            </a:prstGeom>
            <a:ln w="69850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8526365-D272-428C-B8A2-CB0BD593AD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4600" y="4191000"/>
              <a:ext cx="76200" cy="2438400"/>
            </a:xfrm>
            <a:prstGeom prst="straightConnector1">
              <a:avLst/>
            </a:prstGeom>
            <a:ln w="69850">
              <a:solidFill>
                <a:schemeClr val="bg2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19C609C-5B4E-787E-5A63-5271B94BAA22}"/>
              </a:ext>
            </a:extLst>
          </p:cNvPr>
          <p:cNvSpPr txBox="1"/>
          <p:nvPr/>
        </p:nvSpPr>
        <p:spPr>
          <a:xfrm>
            <a:off x="131974" y="6479739"/>
            <a:ext cx="1468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fppt.com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2916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>
            <a:extLst>
              <a:ext uri="{FF2B5EF4-FFF2-40B4-BE49-F238E27FC236}">
                <a16:creationId xmlns:a16="http://schemas.microsoft.com/office/drawing/2014/main" id="{9A6E95B7-BC39-D88F-821D-62203D3F3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199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6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A4DED1C7-6252-83B9-BA98-113098D7DE9B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E464D7-6819-D7A4-2FB6-0764C84861AE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1272482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 Black-Trebuchet">
      <a:majorFont>
        <a:latin typeface="Arial Black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D4C1AA91-16C5-4B59-BC6F-65F5BA7922D3}" vid="{6D525FFE-2898-4029-BA05-E64504DAE4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Green-02.per.fppt</Template>
  <TotalTime>185</TotalTime>
  <Words>166</Words>
  <Application>Microsoft Office PowerPoint</Application>
  <PresentationFormat>Widescreen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Tahoma</vt:lpstr>
      <vt:lpstr>Trebuchet MS</vt:lpstr>
      <vt:lpstr>Diseño predeterminado</vt:lpstr>
      <vt:lpstr>PowerPoint Presentation</vt:lpstr>
      <vt:lpstr>Long Ages and Bible History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David Pratte</dc:creator>
  <cp:lastModifiedBy>David Pratte</cp:lastModifiedBy>
  <cp:revision>22</cp:revision>
  <dcterms:created xsi:type="dcterms:W3CDTF">2023-04-29T14:21:23Z</dcterms:created>
  <dcterms:modified xsi:type="dcterms:W3CDTF">2023-05-04T16:27:09Z</dcterms:modified>
</cp:coreProperties>
</file>