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6" r:id="rId4"/>
    <p:sldId id="334" r:id="rId5"/>
    <p:sldId id="343" r:id="rId6"/>
    <p:sldId id="344" r:id="rId7"/>
    <p:sldId id="345" r:id="rId8"/>
    <p:sldId id="319" r:id="rId9"/>
    <p:sldId id="356" r:id="rId10"/>
    <p:sldId id="357" r:id="rId11"/>
    <p:sldId id="358" r:id="rId12"/>
    <p:sldId id="361" r:id="rId13"/>
    <p:sldId id="359" r:id="rId14"/>
    <p:sldId id="360" r:id="rId15"/>
    <p:sldId id="362" r:id="rId16"/>
    <p:sldId id="363" r:id="rId17"/>
    <p:sldId id="364" r:id="rId18"/>
    <p:sldId id="365" r:id="rId19"/>
    <p:sldId id="366" r:id="rId20"/>
    <p:sldId id="367" r:id="rId21"/>
    <p:sldId id="355" r:id="rId22"/>
    <p:sldId id="342" r:id="rId23"/>
  </p:sldIdLst>
  <p:sldSz cx="12192000" cy="6858000"/>
  <p:notesSz cx="7010400" cy="9296400"/>
  <p:embeddedFontLst>
    <p:embeddedFont>
      <p:font typeface="Algerian" panose="04020705040A02060702" pitchFamily="82" charset="0"/>
      <p:regular r:id="rId25"/>
    </p:embeddedFont>
    <p:embeddedFont>
      <p:font typeface="Arial Black" panose="020B0A04020102090204" pitchFamily="34" charset="0"/>
      <p:bold r:id="rId26"/>
      <p:italic r:id="rId27"/>
    </p:embeddedFont>
    <p:embeddedFont>
      <p:font typeface="Barbie" panose="00000500000000000000" pitchFamily="2" charset="0"/>
      <p:italic r:id="rId28"/>
    </p:embeddedFont>
    <p:embeddedFont>
      <p:font typeface="Bookman Old Style" panose="02050604050505020204" pitchFamily="18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omic Sans MS" panose="030F0702030302020204" pitchFamily="66" charset="0"/>
      <p:regular r:id="rId37"/>
      <p:bold r:id="rId38"/>
      <p:italic r:id="rId39"/>
      <p:boldItalic r:id="rId40"/>
    </p:embeddedFont>
    <p:embeddedFont>
      <p:font typeface="Cooper Black" panose="0208090404030B020404" pitchFamily="18" charset="0"/>
      <p:regular r:id="rId41"/>
    </p:embeddedFont>
    <p:embeddedFont>
      <p:font typeface="Impact" panose="020B0806030902050204" pitchFamily="34" charset="0"/>
      <p:regular r:id="rId42"/>
    </p:embeddedFont>
    <p:embeddedFont>
      <p:font typeface="Tahoma" panose="020B0604030504040204" pitchFamily="34" charset="0"/>
      <p:regular r:id="rId43"/>
      <p:bold r:id="rId44"/>
    </p:embeddedFont>
    <p:embeddedFont>
      <p:font typeface="Trebuchet MS" panose="020B0603020202020204" pitchFamily="34" charset="0"/>
      <p:regular r:id="rId45"/>
      <p:bold r:id="rId46"/>
      <p:italic r:id="rId47"/>
      <p:boldItalic r:id="rId48"/>
    </p:embeddedFont>
    <p:embeddedFont>
      <p:font typeface="VAG Round" panose="040B7200000000000000" pitchFamily="82" charset="0"/>
      <p:regular r:id="rId49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006600"/>
    <a:srgbClr val="000066"/>
    <a:srgbClr val="3333FF"/>
    <a:srgbClr val="004A82"/>
    <a:srgbClr val="3072C2"/>
    <a:srgbClr val="009200"/>
    <a:srgbClr val="009A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42" autoAdjust="0"/>
    <p:restoredTop sz="92308" autoAdjust="0"/>
  </p:normalViewPr>
  <p:slideViewPr>
    <p:cSldViewPr showGuides="1">
      <p:cViewPr varScale="1">
        <p:scale>
          <a:sx n="58" d="100"/>
          <a:sy n="58" d="100"/>
        </p:scale>
        <p:origin x="62" y="2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7/24/23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248400" y="1300878"/>
            <a:ext cx="3581400" cy="2585323"/>
          </a:xfrm>
          <a:prstGeom prst="rect">
            <a:avLst/>
          </a:prstGeom>
          <a:solidFill>
            <a:schemeClr val="accent1">
              <a:lumMod val="25000"/>
            </a:schemeClr>
          </a:soli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arbie" panose="00000500000000000000" pitchFamily="2" charset="0"/>
              </a:rPr>
              <a:t>Video Bible Study</a:t>
            </a:r>
          </a:p>
          <a:p>
            <a:pPr algn="ctr"/>
            <a:r>
              <a:rPr lang="en-US" sz="5400" dirty="0">
                <a:latin typeface="Barbie" panose="00000500000000000000" pitchFamily="2" charset="0"/>
              </a:rPr>
              <a:t>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324600" y="4456094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771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590800" y="57251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3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Book of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Malachi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324600" y="3886201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143000"/>
            <a:ext cx="396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the Books of </a:t>
            </a:r>
            <a:b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Haggai, Zechariah, and Malachi 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13448A70-DE51-859A-DF5A-3CDF41CB3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8A3BD4D-40C4-7494-7280-C3E0B9594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450781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EA279B10-D05E-FD37-1BD1-8EBA58D5B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B014BB9-8F58-1D2B-9FDD-D6B663570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951818"/>
              </p:ext>
            </p:extLst>
          </p:nvPr>
        </p:nvGraphicFramePr>
        <p:xfrm>
          <a:off x="2057400" y="1194374"/>
          <a:ext cx="80772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1744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2652332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2653124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400">
                        <a:solidFill>
                          <a:schemeClr val="accent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11254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Nahum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Habakkuk (?)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5627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Daniel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Zechariah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Malachi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069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219200"/>
            <a:ext cx="92202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because of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those of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and 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89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 and Major Divisions of Malachi  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108204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rgbClr val="FFFF00"/>
                </a:solidFill>
                <a:latin typeface="+mj-lt"/>
              </a:rPr>
              <a:t>Theme:</a:t>
            </a: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 call for spiritual restoration among returned Jews</a:t>
            </a:r>
          </a:p>
          <a:p>
            <a:pPr marL="274320" indent="-274320"/>
            <a:r>
              <a:rPr lang="en-US" sz="28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Accusations against the People: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1:1-5 – Accusation: Failure to respond to God’s love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1:6-14 – Accusation: Failure to Honor God by Offering Polluted Sacrifices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2:1-9 – Rebuke of Priests for Unfaithfulness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2:10-16 – Accusation: Improper Marriage and Divorce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2:17-3:6 – Accusation: Wearying God by Accusin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 Him of Injustice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3:7-12 – Accusation: Disregarding the Law of Tithing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3:13-4:6 – Accusation: Claiming Service to God Is Vain</a:t>
            </a:r>
          </a:p>
        </p:txBody>
      </p:sp>
    </p:spTree>
    <p:extLst>
      <p:ext uri="{BB962C8B-B14F-4D97-AF65-F5344CB8AC3E}">
        <p14:creationId xmlns:p14="http://schemas.microsoft.com/office/powerpoint/2010/main" val="156737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#1: </a:t>
            </a:r>
            <a:b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Failure to Respond to God’s Love </a:t>
            </a: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1:1-5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986677"/>
            <a:ext cx="10591800" cy="129266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Israel questioned God’s love so He gave an example.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He loved Jacob but hated his brother Esau (the nations that descended from the brothers)</a:t>
            </a:r>
          </a:p>
        </p:txBody>
      </p:sp>
    </p:spTree>
    <p:extLst>
      <p:ext uri="{BB962C8B-B14F-4D97-AF65-F5344CB8AC3E}">
        <p14:creationId xmlns:p14="http://schemas.microsoft.com/office/powerpoint/2010/main" val="277829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BC85D7-1FB5-5FEA-3690-0747E9FEEBF1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45E7B-4271-C91D-747A-606E20FB9A1B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456E3C-68D2-1BE1-60B9-03772A706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49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1A667FE-D757-63C6-745B-65721485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23220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Conflict Between Israel and Edom</a:t>
            </a:r>
            <a:endParaRPr lang="en-US" sz="28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4EADBBE-5465-A402-9605-6B97D7AF8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11353800" cy="560153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i="1" dirty="0">
                <a:solidFill>
                  <a:schemeClr val="accent1"/>
                </a:solidFill>
                <a:latin typeface="+mj-lt"/>
              </a:rPr>
              <a:t>“Jacob have I loved and Esau have I hated” -</a:t>
            </a:r>
            <a:r>
              <a:rPr lang="en-US" sz="2800" b="1" i="1" dirty="0">
                <a:latin typeface="+mj-lt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+mj-lt"/>
              </a:rPr>
              <a:t>Malachi 1:2,3</a:t>
            </a:r>
            <a:endParaRPr lang="en-US" sz="2800" i="1" dirty="0">
              <a:solidFill>
                <a:schemeClr val="accent2"/>
              </a:solidFill>
              <a:latin typeface="+mj-lt"/>
            </a:endParaRPr>
          </a:p>
          <a:p>
            <a:r>
              <a:rPr lang="en-US" sz="2800" dirty="0">
                <a:latin typeface="+mj-lt"/>
              </a:rPr>
              <a:t>No reference to eternal destinies. </a:t>
            </a:r>
          </a:p>
          <a:p>
            <a:r>
              <a:rPr lang="en-US" sz="2800" dirty="0">
                <a:latin typeface="+mj-lt"/>
              </a:rPr>
              <a:t>Refers to descendants to receive Abraham’s promises.</a:t>
            </a:r>
          </a:p>
          <a:p>
            <a:r>
              <a:rPr lang="en-US" sz="2800" dirty="0">
                <a:latin typeface="+mj-lt"/>
              </a:rPr>
              <a:t>Refers to the </a:t>
            </a:r>
            <a:r>
              <a:rPr lang="en-US" sz="2800" b="1" i="1" dirty="0">
                <a:latin typeface="+mj-lt"/>
              </a:rPr>
              <a:t>nations</a:t>
            </a:r>
            <a:r>
              <a:rPr lang="en-US" sz="2800" dirty="0">
                <a:latin typeface="+mj-lt"/>
              </a:rPr>
              <a:t> of descendants, not to individuals.</a:t>
            </a:r>
          </a:p>
          <a:p>
            <a:r>
              <a:rPr lang="en-US" sz="2800" dirty="0">
                <a:latin typeface="+mn-lt"/>
              </a:rPr>
              <a:t>Statement made long after both Jacob and Esau had died.</a:t>
            </a:r>
          </a:p>
          <a:p>
            <a:r>
              <a:rPr lang="en-US" sz="2800" dirty="0">
                <a:latin typeface="+mj-lt"/>
              </a:rPr>
              <a:t>“Hate” means a lesser love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(Genesis 29:33; Luke 14:26). 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Conflict between Israel and Edom </a:t>
            </a:r>
            <a:br>
              <a:rPr lang="en-US" sz="2800" b="1" dirty="0">
                <a:latin typeface="+mj-lt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Amos 1:11; Num. 20:14-20; 1 Sam. 14:47; 1 Kings 11:14-17; </a:t>
            </a:r>
            <a:b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2 Chron. 20:22; 21:8</a:t>
            </a:r>
          </a:p>
          <a:p>
            <a:r>
              <a:rPr lang="en-US" sz="2800" dirty="0">
                <a:latin typeface="+mj-lt"/>
              </a:rPr>
              <a:t>Punishment on Edom: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27:40; 2 Samuel 8:14; 2 Chronicles 25:11,12; Psalm 60:8; 83:5-15; Isaiah 34:5-13; 63:1-6; Jeremiah 49:7-22; Ezekiel 25:12-14; 35:1-15; Amos 1:11,12; 9:12; </a:t>
            </a:r>
            <a:b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Malachi 1:2-5; Romans 9:10-13</a:t>
            </a:r>
          </a:p>
        </p:txBody>
      </p:sp>
    </p:spTree>
    <p:extLst>
      <p:ext uri="{BB962C8B-B14F-4D97-AF65-F5344CB8AC3E}">
        <p14:creationId xmlns:p14="http://schemas.microsoft.com/office/powerpoint/2010/main" val="319863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#1: </a:t>
            </a:r>
            <a:b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Failure to Respond to God’s Love </a:t>
            </a: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1:1-5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38200" y="1986677"/>
            <a:ext cx="10591800" cy="258532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Israel questioned God’s love so He gave an example.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He loved Jacob but hated his brother Esau (the nations that descended from the brothers)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Edom inherited mountains and wilderness. What they tried to rebuild, God threw down.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 would be indignant against them forever.</a:t>
            </a:r>
          </a:p>
        </p:txBody>
      </p:sp>
    </p:spTree>
    <p:extLst>
      <p:ext uri="{BB962C8B-B14F-4D97-AF65-F5344CB8AC3E}">
        <p14:creationId xmlns:p14="http://schemas.microsoft.com/office/powerpoint/2010/main" val="383580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4F08DA-7CCC-583C-29F6-8032D320CD3F}"/>
              </a:ext>
            </a:extLst>
          </p:cNvPr>
          <p:cNvSpPr txBox="1"/>
          <p:nvPr/>
        </p:nvSpPr>
        <p:spPr>
          <a:xfrm>
            <a:off x="304800" y="1941492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Petra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28EC0-6748-FA86-054C-45E3177EC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30" y="533400"/>
            <a:ext cx="9001670" cy="59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7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1569660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#2: </a:t>
            </a:r>
            <a:b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Failure to Honor God by Offering Polluted Sacrifices – 1:6-14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2133600"/>
            <a:ext cx="70866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 deserved honor but they despised Him by offering the lame, sick, or stolen.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Would a governor, father, or master accept such gifts favorably?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 preferred they made no offering at all rather than give what was of little value.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Instead of obtaining God’s blessing, such gifts brought a curse on them.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C24918-456D-7502-0575-33A9C36FD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r="10156"/>
          <a:stretch/>
        </p:blipFill>
        <p:spPr>
          <a:xfrm>
            <a:off x="8001000" y="2676249"/>
            <a:ext cx="3962400" cy="339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Unfaithfulness of the Priests – 2:1-9</a:t>
            </a:r>
            <a:endParaRPr lang="en-US" sz="3200" kern="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343400" y="1752600"/>
            <a:ext cx="70866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If the priests disobeyed God’s command, He would curse them and rebuke their descendants.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God’s covenant required priests to fear God, teach the law, and practice justice.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But the priests had departed from the way, caused others to stumble, shown partiality, and corrupted the covenant.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567C6-F9DD-9B26-71C0-9253AB118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6400"/>
            <a:ext cx="2449442" cy="430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61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954107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#3: </a:t>
            </a:r>
            <a:b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Improper Marriage and Divorce </a:t>
            </a:r>
            <a:r>
              <a:rPr lang="en-US" sz="28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2:10-16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61722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Some profaned the covenant and dealt treacherously by marrying those who worshiped idols.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 rejected their worship because they treacherously divorced their wives.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God seeks godly offspring and hates divorce, so do not deal treacherously with your wives.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766BE-8B37-E0B2-2EFD-235F6848A3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7"/>
          <a:stretch/>
        </p:blipFill>
        <p:spPr>
          <a:xfrm>
            <a:off x="7219812" y="2514600"/>
            <a:ext cx="481978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72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D3D90807-25B4-3F9B-13C5-0296B9EC3E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7772400" cy="5334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66"/>
                </a:solidFill>
                <a:latin typeface="Bookman Old Style" panose="02050604050505020204" pitchFamily="18" charset="0"/>
              </a:rPr>
              <a:t>Divorce NOT for Fornication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1800CAB-0FBD-5D6C-4F82-5D6AEA514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219200"/>
            <a:ext cx="2438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altLang="en-US" kern="0" dirty="0">
                <a:solidFill>
                  <a:srgbClr val="00FFCC"/>
                </a:solidFill>
                <a:latin typeface="Arial Black" panose="020B0A04020102090204" pitchFamily="34" charset="0"/>
              </a:rPr>
              <a:t>What Happens</a:t>
            </a:r>
          </a:p>
          <a:p>
            <a:endParaRPr lang="en-US" altLang="en-US" sz="1600" kern="0" dirty="0">
              <a:solidFill>
                <a:srgbClr val="00FFCC"/>
              </a:solidFill>
              <a:latin typeface="Impact" panose="020B0806030902050204" pitchFamily="34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Married</a:t>
            </a:r>
          </a:p>
          <a:p>
            <a:endParaRPr lang="en-US" altLang="en-US" sz="36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endParaRPr lang="en-US" altLang="en-US" sz="18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Divorced</a:t>
            </a:r>
            <a:b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</a:br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(unmarried)</a:t>
            </a:r>
          </a:p>
          <a:p>
            <a:endParaRPr lang="en-US" altLang="en-US" sz="10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endParaRPr lang="en-US" altLang="en-US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Married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3CA7625-C1CF-D979-EB62-4B9F2C03EEC9}"/>
              </a:ext>
            </a:extLst>
          </p:cNvPr>
          <p:cNvSpPr txBox="1">
            <a:spLocks noChangeArrowheads="1"/>
          </p:cNvSpPr>
          <p:nvPr/>
        </p:nvSpPr>
        <p:spPr>
          <a:xfrm>
            <a:off x="7696200" y="1219200"/>
            <a:ext cx="2590800" cy="4724400"/>
          </a:xfrm>
          <a:prstGeom prst="rect">
            <a:avLst/>
          </a:prstGeom>
        </p:spPr>
        <p:txBody>
          <a:bodyPr lIns="0" rIns="0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altLang="en-US" kern="0" dirty="0">
                <a:solidFill>
                  <a:srgbClr val="00FFCC"/>
                </a:solidFill>
                <a:latin typeface="Arial Black" panose="020B0A04020102090204" pitchFamily="34" charset="0"/>
              </a:rPr>
              <a:t>God’s View</a:t>
            </a:r>
          </a:p>
          <a:p>
            <a:endParaRPr lang="en-US" altLang="en-US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Bound/Joined in covenant</a:t>
            </a:r>
          </a:p>
          <a:p>
            <a:endParaRPr lang="en-US" altLang="en-US" sz="24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endParaRPr lang="en-US" altLang="en-US" sz="8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Sin</a:t>
            </a:r>
            <a:b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</a:br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(still bound)</a:t>
            </a:r>
          </a:p>
          <a:p>
            <a:endParaRPr lang="en-US" altLang="en-US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endParaRPr lang="en-US" altLang="en-US" sz="1200" kern="0" dirty="0">
              <a:solidFill>
                <a:srgbClr val="66FFFF"/>
              </a:solidFill>
              <a:latin typeface="VAG Round" panose="040B7200000000000000" pitchFamily="82" charset="0"/>
            </a:endParaRPr>
          </a:p>
          <a:p>
            <a:r>
              <a:rPr lang="en-US" altLang="en-US" kern="0" dirty="0">
                <a:solidFill>
                  <a:srgbClr val="66FFFF"/>
                </a:solidFill>
                <a:latin typeface="VAG Round" panose="040B7200000000000000" pitchFamily="82" charset="0"/>
              </a:rPr>
              <a:t>Adultery</a:t>
            </a: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AC9AC592-5C3F-5D9B-D6C5-888FF5745E8E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752600"/>
            <a:ext cx="717550" cy="1371600"/>
            <a:chOff x="2116" y="1558"/>
            <a:chExt cx="784" cy="1190"/>
          </a:xfrm>
        </p:grpSpPr>
        <p:sp>
          <p:nvSpPr>
            <p:cNvPr id="11" name="Oval 6">
              <a:extLst>
                <a:ext uri="{FF2B5EF4-FFF2-40B4-BE49-F238E27FC236}">
                  <a16:creationId xmlns:a16="http://schemas.microsoft.com/office/drawing/2014/main" id="{77A5635F-C208-1607-B959-5050B0C1A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" y="1558"/>
              <a:ext cx="232" cy="249"/>
            </a:xfrm>
            <a:prstGeom prst="ellipse">
              <a:avLst/>
            </a:prstGeom>
            <a:solidFill>
              <a:srgbClr val="00CC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8599B29-8E2C-03C5-730A-4E86046FB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" y="1788"/>
              <a:ext cx="784" cy="960"/>
            </a:xfrm>
            <a:custGeom>
              <a:avLst/>
              <a:gdLst>
                <a:gd name="T0" fmla="*/ 388 w 784"/>
                <a:gd name="T1" fmla="*/ 144 h 960"/>
                <a:gd name="T2" fmla="*/ 500 w 784"/>
                <a:gd name="T3" fmla="*/ 0 h 960"/>
                <a:gd name="T4" fmla="*/ 668 w 784"/>
                <a:gd name="T5" fmla="*/ 43 h 960"/>
                <a:gd name="T6" fmla="*/ 784 w 784"/>
                <a:gd name="T7" fmla="*/ 446 h 960"/>
                <a:gd name="T8" fmla="*/ 692 w 784"/>
                <a:gd name="T9" fmla="*/ 446 h 960"/>
                <a:gd name="T10" fmla="*/ 604 w 784"/>
                <a:gd name="T11" fmla="*/ 254 h 960"/>
                <a:gd name="T12" fmla="*/ 556 w 784"/>
                <a:gd name="T13" fmla="*/ 960 h 960"/>
                <a:gd name="T14" fmla="*/ 416 w 784"/>
                <a:gd name="T15" fmla="*/ 960 h 960"/>
                <a:gd name="T16" fmla="*/ 416 w 784"/>
                <a:gd name="T17" fmla="*/ 662 h 960"/>
                <a:gd name="T18" fmla="*/ 364 w 784"/>
                <a:gd name="T19" fmla="*/ 662 h 960"/>
                <a:gd name="T20" fmla="*/ 364 w 784"/>
                <a:gd name="T21" fmla="*/ 960 h 960"/>
                <a:gd name="T22" fmla="*/ 220 w 784"/>
                <a:gd name="T23" fmla="*/ 960 h 960"/>
                <a:gd name="T24" fmla="*/ 168 w 784"/>
                <a:gd name="T25" fmla="*/ 254 h 960"/>
                <a:gd name="T26" fmla="*/ 84 w 784"/>
                <a:gd name="T27" fmla="*/ 446 h 960"/>
                <a:gd name="T28" fmla="*/ 0 w 784"/>
                <a:gd name="T29" fmla="*/ 446 h 960"/>
                <a:gd name="T30" fmla="*/ 104 w 784"/>
                <a:gd name="T31" fmla="*/ 48 h 960"/>
                <a:gd name="T32" fmla="*/ 276 w 784"/>
                <a:gd name="T33" fmla="*/ 0 h 960"/>
                <a:gd name="T34" fmla="*/ 388 w 784"/>
                <a:gd name="T35" fmla="*/ 144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4" h="960">
                  <a:moveTo>
                    <a:pt x="388" y="144"/>
                  </a:moveTo>
                  <a:lnTo>
                    <a:pt x="500" y="0"/>
                  </a:lnTo>
                  <a:lnTo>
                    <a:pt x="668" y="43"/>
                  </a:lnTo>
                  <a:lnTo>
                    <a:pt x="784" y="446"/>
                  </a:lnTo>
                  <a:lnTo>
                    <a:pt x="692" y="446"/>
                  </a:lnTo>
                  <a:lnTo>
                    <a:pt x="604" y="254"/>
                  </a:lnTo>
                  <a:lnTo>
                    <a:pt x="556" y="960"/>
                  </a:lnTo>
                  <a:lnTo>
                    <a:pt x="416" y="960"/>
                  </a:lnTo>
                  <a:lnTo>
                    <a:pt x="416" y="662"/>
                  </a:lnTo>
                  <a:lnTo>
                    <a:pt x="364" y="662"/>
                  </a:lnTo>
                  <a:lnTo>
                    <a:pt x="364" y="960"/>
                  </a:lnTo>
                  <a:lnTo>
                    <a:pt x="220" y="960"/>
                  </a:lnTo>
                  <a:lnTo>
                    <a:pt x="168" y="254"/>
                  </a:lnTo>
                  <a:lnTo>
                    <a:pt x="84" y="446"/>
                  </a:lnTo>
                  <a:lnTo>
                    <a:pt x="0" y="446"/>
                  </a:lnTo>
                  <a:lnTo>
                    <a:pt x="104" y="48"/>
                  </a:lnTo>
                  <a:lnTo>
                    <a:pt x="276" y="0"/>
                  </a:lnTo>
                  <a:lnTo>
                    <a:pt x="388" y="144"/>
                  </a:lnTo>
                  <a:close/>
                </a:path>
              </a:pathLst>
            </a:custGeom>
            <a:solidFill>
              <a:srgbClr val="00CC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8">
            <a:extLst>
              <a:ext uri="{FF2B5EF4-FFF2-40B4-BE49-F238E27FC236}">
                <a16:creationId xmlns:a16="http://schemas.microsoft.com/office/drawing/2014/main" id="{1BA47B36-E756-43AC-271E-5F02CC5F7A06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828800"/>
            <a:ext cx="762000" cy="1295400"/>
            <a:chOff x="3555" y="1540"/>
            <a:chExt cx="715" cy="1201"/>
          </a:xfrm>
        </p:grpSpPr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E2FA894-545D-D60F-77B3-CECDCB0A3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2373"/>
              <a:ext cx="231" cy="368"/>
            </a:xfrm>
            <a:custGeom>
              <a:avLst/>
              <a:gdLst>
                <a:gd name="T0" fmla="*/ 117 w 231"/>
                <a:gd name="T1" fmla="*/ 368 h 368"/>
                <a:gd name="T2" fmla="*/ 59 w 231"/>
                <a:gd name="T3" fmla="*/ 368 h 368"/>
                <a:gd name="T4" fmla="*/ 0 w 231"/>
                <a:gd name="T5" fmla="*/ 0 h 368"/>
                <a:gd name="T6" fmla="*/ 231 w 231"/>
                <a:gd name="T7" fmla="*/ 0 h 368"/>
                <a:gd name="T8" fmla="*/ 173 w 231"/>
                <a:gd name="T9" fmla="*/ 368 h 368"/>
                <a:gd name="T10" fmla="*/ 117 w 231"/>
                <a:gd name="T1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368">
                  <a:moveTo>
                    <a:pt x="117" y="368"/>
                  </a:moveTo>
                  <a:lnTo>
                    <a:pt x="59" y="368"/>
                  </a:lnTo>
                  <a:lnTo>
                    <a:pt x="0" y="0"/>
                  </a:lnTo>
                  <a:lnTo>
                    <a:pt x="231" y="0"/>
                  </a:lnTo>
                  <a:lnTo>
                    <a:pt x="173" y="368"/>
                  </a:lnTo>
                  <a:lnTo>
                    <a:pt x="117" y="368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21C352EA-1191-239E-1360-280D50DF9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1540"/>
              <a:ext cx="240" cy="248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78E226B-3A68-F619-7B46-599D0DADD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40"/>
              <a:ext cx="240" cy="248"/>
            </a:xfrm>
            <a:custGeom>
              <a:avLst/>
              <a:gdLst>
                <a:gd name="T0" fmla="*/ 100 w 240"/>
                <a:gd name="T1" fmla="*/ 0 h 248"/>
                <a:gd name="T2" fmla="*/ 85 w 240"/>
                <a:gd name="T3" fmla="*/ 3 h 248"/>
                <a:gd name="T4" fmla="*/ 76 w 240"/>
                <a:gd name="T5" fmla="*/ 7 h 248"/>
                <a:gd name="T6" fmla="*/ 68 w 240"/>
                <a:gd name="T7" fmla="*/ 10 h 248"/>
                <a:gd name="T8" fmla="*/ 62 w 240"/>
                <a:gd name="T9" fmla="*/ 14 h 248"/>
                <a:gd name="T10" fmla="*/ 35 w 240"/>
                <a:gd name="T11" fmla="*/ 35 h 248"/>
                <a:gd name="T12" fmla="*/ 30 w 240"/>
                <a:gd name="T13" fmla="*/ 42 h 248"/>
                <a:gd name="T14" fmla="*/ 24 w 240"/>
                <a:gd name="T15" fmla="*/ 52 h 248"/>
                <a:gd name="T16" fmla="*/ 21 w 240"/>
                <a:gd name="T17" fmla="*/ 56 h 248"/>
                <a:gd name="T18" fmla="*/ 18 w 240"/>
                <a:gd name="T19" fmla="*/ 63 h 248"/>
                <a:gd name="T20" fmla="*/ 15 w 240"/>
                <a:gd name="T21" fmla="*/ 66 h 248"/>
                <a:gd name="T22" fmla="*/ 12 w 240"/>
                <a:gd name="T23" fmla="*/ 73 h 248"/>
                <a:gd name="T24" fmla="*/ 9 w 240"/>
                <a:gd name="T25" fmla="*/ 84 h 248"/>
                <a:gd name="T26" fmla="*/ 6 w 240"/>
                <a:gd name="T27" fmla="*/ 94 h 248"/>
                <a:gd name="T28" fmla="*/ 3 w 240"/>
                <a:gd name="T29" fmla="*/ 108 h 248"/>
                <a:gd name="T30" fmla="*/ 0 w 240"/>
                <a:gd name="T31" fmla="*/ 136 h 248"/>
                <a:gd name="T32" fmla="*/ 3 w 240"/>
                <a:gd name="T33" fmla="*/ 154 h 248"/>
                <a:gd name="T34" fmla="*/ 6 w 240"/>
                <a:gd name="T35" fmla="*/ 164 h 248"/>
                <a:gd name="T36" fmla="*/ 9 w 240"/>
                <a:gd name="T37" fmla="*/ 171 h 248"/>
                <a:gd name="T38" fmla="*/ 12 w 240"/>
                <a:gd name="T39" fmla="*/ 178 h 248"/>
                <a:gd name="T40" fmla="*/ 15 w 240"/>
                <a:gd name="T41" fmla="*/ 185 h 248"/>
                <a:gd name="T42" fmla="*/ 18 w 240"/>
                <a:gd name="T43" fmla="*/ 189 h 248"/>
                <a:gd name="T44" fmla="*/ 24 w 240"/>
                <a:gd name="T45" fmla="*/ 199 h 248"/>
                <a:gd name="T46" fmla="*/ 35 w 240"/>
                <a:gd name="T47" fmla="*/ 210 h 248"/>
                <a:gd name="T48" fmla="*/ 53 w 240"/>
                <a:gd name="T49" fmla="*/ 227 h 248"/>
                <a:gd name="T50" fmla="*/ 65 w 240"/>
                <a:gd name="T51" fmla="*/ 234 h 248"/>
                <a:gd name="T52" fmla="*/ 73 w 240"/>
                <a:gd name="T53" fmla="*/ 238 h 248"/>
                <a:gd name="T54" fmla="*/ 82 w 240"/>
                <a:gd name="T55" fmla="*/ 241 h 248"/>
                <a:gd name="T56" fmla="*/ 100 w 240"/>
                <a:gd name="T57" fmla="*/ 245 h 248"/>
                <a:gd name="T58" fmla="*/ 141 w 240"/>
                <a:gd name="T59" fmla="*/ 248 h 248"/>
                <a:gd name="T60" fmla="*/ 155 w 240"/>
                <a:gd name="T61" fmla="*/ 245 h 248"/>
                <a:gd name="T62" fmla="*/ 164 w 240"/>
                <a:gd name="T63" fmla="*/ 241 h 248"/>
                <a:gd name="T64" fmla="*/ 173 w 240"/>
                <a:gd name="T65" fmla="*/ 238 h 248"/>
                <a:gd name="T66" fmla="*/ 179 w 240"/>
                <a:gd name="T67" fmla="*/ 234 h 248"/>
                <a:gd name="T68" fmla="*/ 205 w 240"/>
                <a:gd name="T69" fmla="*/ 213 h 248"/>
                <a:gd name="T70" fmla="*/ 211 w 240"/>
                <a:gd name="T71" fmla="*/ 206 h 248"/>
                <a:gd name="T72" fmla="*/ 217 w 240"/>
                <a:gd name="T73" fmla="*/ 196 h 248"/>
                <a:gd name="T74" fmla="*/ 222 w 240"/>
                <a:gd name="T75" fmla="*/ 185 h 248"/>
                <a:gd name="T76" fmla="*/ 225 w 240"/>
                <a:gd name="T77" fmla="*/ 182 h 248"/>
                <a:gd name="T78" fmla="*/ 228 w 240"/>
                <a:gd name="T79" fmla="*/ 175 h 248"/>
                <a:gd name="T80" fmla="*/ 231 w 240"/>
                <a:gd name="T81" fmla="*/ 164 h 248"/>
                <a:gd name="T82" fmla="*/ 234 w 240"/>
                <a:gd name="T83" fmla="*/ 154 h 248"/>
                <a:gd name="T84" fmla="*/ 237 w 240"/>
                <a:gd name="T85" fmla="*/ 140 h 248"/>
                <a:gd name="T86" fmla="*/ 240 w 240"/>
                <a:gd name="T87" fmla="*/ 112 h 248"/>
                <a:gd name="T88" fmla="*/ 237 w 240"/>
                <a:gd name="T89" fmla="*/ 94 h 248"/>
                <a:gd name="T90" fmla="*/ 234 w 240"/>
                <a:gd name="T91" fmla="*/ 84 h 248"/>
                <a:gd name="T92" fmla="*/ 231 w 240"/>
                <a:gd name="T93" fmla="*/ 77 h 248"/>
                <a:gd name="T94" fmla="*/ 228 w 240"/>
                <a:gd name="T95" fmla="*/ 70 h 248"/>
                <a:gd name="T96" fmla="*/ 225 w 240"/>
                <a:gd name="T97" fmla="*/ 63 h 248"/>
                <a:gd name="T98" fmla="*/ 222 w 240"/>
                <a:gd name="T99" fmla="*/ 56 h 248"/>
                <a:gd name="T100" fmla="*/ 219 w 240"/>
                <a:gd name="T101" fmla="*/ 52 h 248"/>
                <a:gd name="T102" fmla="*/ 217 w 240"/>
                <a:gd name="T103" fmla="*/ 49 h 248"/>
                <a:gd name="T104" fmla="*/ 205 w 240"/>
                <a:gd name="T105" fmla="*/ 38 h 248"/>
                <a:gd name="T106" fmla="*/ 187 w 240"/>
                <a:gd name="T107" fmla="*/ 21 h 248"/>
                <a:gd name="T108" fmla="*/ 176 w 240"/>
                <a:gd name="T109" fmla="*/ 14 h 248"/>
                <a:gd name="T110" fmla="*/ 167 w 240"/>
                <a:gd name="T111" fmla="*/ 10 h 248"/>
                <a:gd name="T112" fmla="*/ 158 w 240"/>
                <a:gd name="T113" fmla="*/ 7 h 248"/>
                <a:gd name="T114" fmla="*/ 141 w 240"/>
                <a:gd name="T115" fmla="*/ 3 h 248"/>
                <a:gd name="T116" fmla="*/ 120 w 240"/>
                <a:gd name="T11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248">
                  <a:moveTo>
                    <a:pt x="120" y="0"/>
                  </a:moveTo>
                  <a:lnTo>
                    <a:pt x="100" y="0"/>
                  </a:lnTo>
                  <a:lnTo>
                    <a:pt x="100" y="3"/>
                  </a:lnTo>
                  <a:lnTo>
                    <a:pt x="85" y="3"/>
                  </a:lnTo>
                  <a:lnTo>
                    <a:pt x="82" y="7"/>
                  </a:lnTo>
                  <a:lnTo>
                    <a:pt x="76" y="7"/>
                  </a:lnTo>
                  <a:lnTo>
                    <a:pt x="73" y="10"/>
                  </a:lnTo>
                  <a:lnTo>
                    <a:pt x="68" y="10"/>
                  </a:lnTo>
                  <a:lnTo>
                    <a:pt x="65" y="14"/>
                  </a:lnTo>
                  <a:lnTo>
                    <a:pt x="62" y="14"/>
                  </a:lnTo>
                  <a:lnTo>
                    <a:pt x="53" y="21"/>
                  </a:lnTo>
                  <a:lnTo>
                    <a:pt x="35" y="35"/>
                  </a:lnTo>
                  <a:lnTo>
                    <a:pt x="35" y="38"/>
                  </a:lnTo>
                  <a:lnTo>
                    <a:pt x="30" y="42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1" y="52"/>
                  </a:lnTo>
                  <a:lnTo>
                    <a:pt x="21" y="56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5" y="63"/>
                  </a:lnTo>
                  <a:lnTo>
                    <a:pt x="15" y="66"/>
                  </a:lnTo>
                  <a:lnTo>
                    <a:pt x="12" y="70"/>
                  </a:lnTo>
                  <a:lnTo>
                    <a:pt x="12" y="73"/>
                  </a:lnTo>
                  <a:lnTo>
                    <a:pt x="9" y="77"/>
                  </a:lnTo>
                  <a:lnTo>
                    <a:pt x="9" y="84"/>
                  </a:lnTo>
                  <a:lnTo>
                    <a:pt x="6" y="84"/>
                  </a:lnTo>
                  <a:lnTo>
                    <a:pt x="6" y="94"/>
                  </a:lnTo>
                  <a:lnTo>
                    <a:pt x="3" y="94"/>
                  </a:lnTo>
                  <a:lnTo>
                    <a:pt x="3" y="108"/>
                  </a:lnTo>
                  <a:lnTo>
                    <a:pt x="0" y="112"/>
                  </a:lnTo>
                  <a:lnTo>
                    <a:pt x="0" y="136"/>
                  </a:lnTo>
                  <a:lnTo>
                    <a:pt x="3" y="140"/>
                  </a:lnTo>
                  <a:lnTo>
                    <a:pt x="3" y="154"/>
                  </a:lnTo>
                  <a:lnTo>
                    <a:pt x="6" y="154"/>
                  </a:lnTo>
                  <a:lnTo>
                    <a:pt x="6" y="164"/>
                  </a:lnTo>
                  <a:lnTo>
                    <a:pt x="9" y="164"/>
                  </a:lnTo>
                  <a:lnTo>
                    <a:pt x="9" y="171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5" y="182"/>
                  </a:lnTo>
                  <a:lnTo>
                    <a:pt x="15" y="185"/>
                  </a:lnTo>
                  <a:lnTo>
                    <a:pt x="18" y="185"/>
                  </a:lnTo>
                  <a:lnTo>
                    <a:pt x="18" y="189"/>
                  </a:lnTo>
                  <a:lnTo>
                    <a:pt x="24" y="196"/>
                  </a:lnTo>
                  <a:lnTo>
                    <a:pt x="24" y="199"/>
                  </a:lnTo>
                  <a:lnTo>
                    <a:pt x="30" y="206"/>
                  </a:lnTo>
                  <a:lnTo>
                    <a:pt x="35" y="210"/>
                  </a:lnTo>
                  <a:lnTo>
                    <a:pt x="35" y="213"/>
                  </a:lnTo>
                  <a:lnTo>
                    <a:pt x="53" y="227"/>
                  </a:lnTo>
                  <a:lnTo>
                    <a:pt x="62" y="234"/>
                  </a:lnTo>
                  <a:lnTo>
                    <a:pt x="65" y="234"/>
                  </a:lnTo>
                  <a:lnTo>
                    <a:pt x="68" y="238"/>
                  </a:lnTo>
                  <a:lnTo>
                    <a:pt x="73" y="238"/>
                  </a:lnTo>
                  <a:lnTo>
                    <a:pt x="76" y="241"/>
                  </a:lnTo>
                  <a:lnTo>
                    <a:pt x="82" y="241"/>
                  </a:lnTo>
                  <a:lnTo>
                    <a:pt x="85" y="245"/>
                  </a:lnTo>
                  <a:lnTo>
                    <a:pt x="100" y="245"/>
                  </a:lnTo>
                  <a:lnTo>
                    <a:pt x="100" y="248"/>
                  </a:lnTo>
                  <a:lnTo>
                    <a:pt x="141" y="248"/>
                  </a:lnTo>
                  <a:lnTo>
                    <a:pt x="141" y="245"/>
                  </a:lnTo>
                  <a:lnTo>
                    <a:pt x="155" y="245"/>
                  </a:lnTo>
                  <a:lnTo>
                    <a:pt x="158" y="241"/>
                  </a:lnTo>
                  <a:lnTo>
                    <a:pt x="164" y="241"/>
                  </a:lnTo>
                  <a:lnTo>
                    <a:pt x="167" y="238"/>
                  </a:lnTo>
                  <a:lnTo>
                    <a:pt x="173" y="238"/>
                  </a:lnTo>
                  <a:lnTo>
                    <a:pt x="176" y="234"/>
                  </a:lnTo>
                  <a:lnTo>
                    <a:pt x="179" y="234"/>
                  </a:lnTo>
                  <a:lnTo>
                    <a:pt x="187" y="227"/>
                  </a:lnTo>
                  <a:lnTo>
                    <a:pt x="205" y="213"/>
                  </a:lnTo>
                  <a:lnTo>
                    <a:pt x="205" y="210"/>
                  </a:lnTo>
                  <a:lnTo>
                    <a:pt x="211" y="206"/>
                  </a:lnTo>
                  <a:lnTo>
                    <a:pt x="217" y="199"/>
                  </a:lnTo>
                  <a:lnTo>
                    <a:pt x="217" y="196"/>
                  </a:lnTo>
                  <a:lnTo>
                    <a:pt x="222" y="189"/>
                  </a:lnTo>
                  <a:lnTo>
                    <a:pt x="222" y="185"/>
                  </a:lnTo>
                  <a:lnTo>
                    <a:pt x="225" y="185"/>
                  </a:lnTo>
                  <a:lnTo>
                    <a:pt x="225" y="182"/>
                  </a:lnTo>
                  <a:lnTo>
                    <a:pt x="228" y="178"/>
                  </a:lnTo>
                  <a:lnTo>
                    <a:pt x="228" y="175"/>
                  </a:lnTo>
                  <a:lnTo>
                    <a:pt x="231" y="171"/>
                  </a:lnTo>
                  <a:lnTo>
                    <a:pt x="231" y="164"/>
                  </a:lnTo>
                  <a:lnTo>
                    <a:pt x="234" y="164"/>
                  </a:lnTo>
                  <a:lnTo>
                    <a:pt x="234" y="154"/>
                  </a:lnTo>
                  <a:lnTo>
                    <a:pt x="237" y="154"/>
                  </a:lnTo>
                  <a:lnTo>
                    <a:pt x="237" y="140"/>
                  </a:lnTo>
                  <a:lnTo>
                    <a:pt x="240" y="136"/>
                  </a:lnTo>
                  <a:lnTo>
                    <a:pt x="240" y="112"/>
                  </a:lnTo>
                  <a:lnTo>
                    <a:pt x="237" y="108"/>
                  </a:lnTo>
                  <a:lnTo>
                    <a:pt x="237" y="94"/>
                  </a:lnTo>
                  <a:lnTo>
                    <a:pt x="234" y="94"/>
                  </a:lnTo>
                  <a:lnTo>
                    <a:pt x="234" y="84"/>
                  </a:lnTo>
                  <a:lnTo>
                    <a:pt x="231" y="84"/>
                  </a:lnTo>
                  <a:lnTo>
                    <a:pt x="231" y="77"/>
                  </a:lnTo>
                  <a:lnTo>
                    <a:pt x="228" y="73"/>
                  </a:lnTo>
                  <a:lnTo>
                    <a:pt x="228" y="70"/>
                  </a:lnTo>
                  <a:lnTo>
                    <a:pt x="225" y="66"/>
                  </a:lnTo>
                  <a:lnTo>
                    <a:pt x="225" y="63"/>
                  </a:lnTo>
                  <a:lnTo>
                    <a:pt x="222" y="63"/>
                  </a:lnTo>
                  <a:lnTo>
                    <a:pt x="222" y="56"/>
                  </a:lnTo>
                  <a:lnTo>
                    <a:pt x="219" y="56"/>
                  </a:lnTo>
                  <a:lnTo>
                    <a:pt x="219" y="52"/>
                  </a:lnTo>
                  <a:lnTo>
                    <a:pt x="217" y="52"/>
                  </a:lnTo>
                  <a:lnTo>
                    <a:pt x="217" y="49"/>
                  </a:lnTo>
                  <a:lnTo>
                    <a:pt x="211" y="42"/>
                  </a:lnTo>
                  <a:lnTo>
                    <a:pt x="205" y="38"/>
                  </a:lnTo>
                  <a:lnTo>
                    <a:pt x="205" y="35"/>
                  </a:lnTo>
                  <a:lnTo>
                    <a:pt x="187" y="21"/>
                  </a:lnTo>
                  <a:lnTo>
                    <a:pt x="179" y="14"/>
                  </a:lnTo>
                  <a:lnTo>
                    <a:pt x="176" y="14"/>
                  </a:lnTo>
                  <a:lnTo>
                    <a:pt x="173" y="10"/>
                  </a:lnTo>
                  <a:lnTo>
                    <a:pt x="167" y="10"/>
                  </a:lnTo>
                  <a:lnTo>
                    <a:pt x="164" y="7"/>
                  </a:lnTo>
                  <a:lnTo>
                    <a:pt x="158" y="7"/>
                  </a:lnTo>
                  <a:lnTo>
                    <a:pt x="155" y="3"/>
                  </a:lnTo>
                  <a:lnTo>
                    <a:pt x="141" y="3"/>
                  </a:lnTo>
                  <a:lnTo>
                    <a:pt x="141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7073056-2C17-3FF6-915D-E4DC3D488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1820"/>
              <a:ext cx="715" cy="704"/>
            </a:xfrm>
            <a:custGeom>
              <a:avLst/>
              <a:gdLst>
                <a:gd name="T0" fmla="*/ 228 w 715"/>
                <a:gd name="T1" fmla="*/ 0 h 704"/>
                <a:gd name="T2" fmla="*/ 488 w 715"/>
                <a:gd name="T3" fmla="*/ 0 h 704"/>
                <a:gd name="T4" fmla="*/ 715 w 715"/>
                <a:gd name="T5" fmla="*/ 389 h 704"/>
                <a:gd name="T6" fmla="*/ 651 w 715"/>
                <a:gd name="T7" fmla="*/ 420 h 704"/>
                <a:gd name="T8" fmla="*/ 488 w 715"/>
                <a:gd name="T9" fmla="*/ 161 h 704"/>
                <a:gd name="T10" fmla="*/ 455 w 715"/>
                <a:gd name="T11" fmla="*/ 322 h 704"/>
                <a:gd name="T12" fmla="*/ 604 w 715"/>
                <a:gd name="T13" fmla="*/ 704 h 704"/>
                <a:gd name="T14" fmla="*/ 96 w 715"/>
                <a:gd name="T15" fmla="*/ 704 h 704"/>
                <a:gd name="T16" fmla="*/ 260 w 715"/>
                <a:gd name="T17" fmla="*/ 322 h 704"/>
                <a:gd name="T18" fmla="*/ 228 w 715"/>
                <a:gd name="T19" fmla="*/ 161 h 704"/>
                <a:gd name="T20" fmla="*/ 64 w 715"/>
                <a:gd name="T21" fmla="*/ 420 h 704"/>
                <a:gd name="T22" fmla="*/ 0 w 715"/>
                <a:gd name="T23" fmla="*/ 389 h 704"/>
                <a:gd name="T24" fmla="*/ 228 w 715"/>
                <a:gd name="T2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704">
                  <a:moveTo>
                    <a:pt x="228" y="0"/>
                  </a:moveTo>
                  <a:lnTo>
                    <a:pt x="488" y="0"/>
                  </a:lnTo>
                  <a:lnTo>
                    <a:pt x="715" y="389"/>
                  </a:lnTo>
                  <a:lnTo>
                    <a:pt x="651" y="420"/>
                  </a:lnTo>
                  <a:lnTo>
                    <a:pt x="488" y="161"/>
                  </a:lnTo>
                  <a:lnTo>
                    <a:pt x="455" y="322"/>
                  </a:lnTo>
                  <a:lnTo>
                    <a:pt x="604" y="704"/>
                  </a:lnTo>
                  <a:lnTo>
                    <a:pt x="96" y="704"/>
                  </a:lnTo>
                  <a:lnTo>
                    <a:pt x="260" y="322"/>
                  </a:lnTo>
                  <a:lnTo>
                    <a:pt x="228" y="161"/>
                  </a:lnTo>
                  <a:lnTo>
                    <a:pt x="64" y="420"/>
                  </a:lnTo>
                  <a:lnTo>
                    <a:pt x="0" y="389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241EC7F4-A883-6E8B-4764-B7A6C64ACA9A}"/>
              </a:ext>
            </a:extLst>
          </p:cNvPr>
          <p:cNvGrpSpPr>
            <a:grpSpLocks/>
          </p:cNvGrpSpPr>
          <p:nvPr/>
        </p:nvGrpSpPr>
        <p:grpSpPr bwMode="auto">
          <a:xfrm>
            <a:off x="7131050" y="4876800"/>
            <a:ext cx="717550" cy="1371600"/>
            <a:chOff x="2116" y="1558"/>
            <a:chExt cx="784" cy="1190"/>
          </a:xfrm>
        </p:grpSpPr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5B6312DB-FC03-CF95-832E-0752B1F0C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" y="1558"/>
              <a:ext cx="232" cy="249"/>
            </a:xfrm>
            <a:prstGeom prst="ellipse">
              <a:avLst/>
            </a:prstGeom>
            <a:solidFill>
              <a:srgbClr val="CC99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855EC03D-B39E-8384-6785-E8D330B60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" y="1788"/>
              <a:ext cx="784" cy="960"/>
            </a:xfrm>
            <a:custGeom>
              <a:avLst/>
              <a:gdLst>
                <a:gd name="T0" fmla="*/ 388 w 784"/>
                <a:gd name="T1" fmla="*/ 144 h 960"/>
                <a:gd name="T2" fmla="*/ 500 w 784"/>
                <a:gd name="T3" fmla="*/ 0 h 960"/>
                <a:gd name="T4" fmla="*/ 668 w 784"/>
                <a:gd name="T5" fmla="*/ 43 h 960"/>
                <a:gd name="T6" fmla="*/ 784 w 784"/>
                <a:gd name="T7" fmla="*/ 446 h 960"/>
                <a:gd name="T8" fmla="*/ 692 w 784"/>
                <a:gd name="T9" fmla="*/ 446 h 960"/>
                <a:gd name="T10" fmla="*/ 604 w 784"/>
                <a:gd name="T11" fmla="*/ 254 h 960"/>
                <a:gd name="T12" fmla="*/ 556 w 784"/>
                <a:gd name="T13" fmla="*/ 960 h 960"/>
                <a:gd name="T14" fmla="*/ 416 w 784"/>
                <a:gd name="T15" fmla="*/ 960 h 960"/>
                <a:gd name="T16" fmla="*/ 416 w 784"/>
                <a:gd name="T17" fmla="*/ 662 h 960"/>
                <a:gd name="T18" fmla="*/ 364 w 784"/>
                <a:gd name="T19" fmla="*/ 662 h 960"/>
                <a:gd name="T20" fmla="*/ 364 w 784"/>
                <a:gd name="T21" fmla="*/ 960 h 960"/>
                <a:gd name="T22" fmla="*/ 220 w 784"/>
                <a:gd name="T23" fmla="*/ 960 h 960"/>
                <a:gd name="T24" fmla="*/ 168 w 784"/>
                <a:gd name="T25" fmla="*/ 254 h 960"/>
                <a:gd name="T26" fmla="*/ 84 w 784"/>
                <a:gd name="T27" fmla="*/ 446 h 960"/>
                <a:gd name="T28" fmla="*/ 0 w 784"/>
                <a:gd name="T29" fmla="*/ 446 h 960"/>
                <a:gd name="T30" fmla="*/ 104 w 784"/>
                <a:gd name="T31" fmla="*/ 48 h 960"/>
                <a:gd name="T32" fmla="*/ 276 w 784"/>
                <a:gd name="T33" fmla="*/ 0 h 960"/>
                <a:gd name="T34" fmla="*/ 388 w 784"/>
                <a:gd name="T35" fmla="*/ 144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4" h="960">
                  <a:moveTo>
                    <a:pt x="388" y="144"/>
                  </a:moveTo>
                  <a:lnTo>
                    <a:pt x="500" y="0"/>
                  </a:lnTo>
                  <a:lnTo>
                    <a:pt x="668" y="43"/>
                  </a:lnTo>
                  <a:lnTo>
                    <a:pt x="784" y="446"/>
                  </a:lnTo>
                  <a:lnTo>
                    <a:pt x="692" y="446"/>
                  </a:lnTo>
                  <a:lnTo>
                    <a:pt x="604" y="254"/>
                  </a:lnTo>
                  <a:lnTo>
                    <a:pt x="556" y="960"/>
                  </a:lnTo>
                  <a:lnTo>
                    <a:pt x="416" y="960"/>
                  </a:lnTo>
                  <a:lnTo>
                    <a:pt x="416" y="662"/>
                  </a:lnTo>
                  <a:lnTo>
                    <a:pt x="364" y="662"/>
                  </a:lnTo>
                  <a:lnTo>
                    <a:pt x="364" y="960"/>
                  </a:lnTo>
                  <a:lnTo>
                    <a:pt x="220" y="960"/>
                  </a:lnTo>
                  <a:lnTo>
                    <a:pt x="168" y="254"/>
                  </a:lnTo>
                  <a:lnTo>
                    <a:pt x="84" y="446"/>
                  </a:lnTo>
                  <a:lnTo>
                    <a:pt x="0" y="446"/>
                  </a:lnTo>
                  <a:lnTo>
                    <a:pt x="104" y="48"/>
                  </a:lnTo>
                  <a:lnTo>
                    <a:pt x="276" y="0"/>
                  </a:lnTo>
                  <a:lnTo>
                    <a:pt x="388" y="144"/>
                  </a:lnTo>
                  <a:close/>
                </a:path>
              </a:pathLst>
            </a:custGeom>
            <a:solidFill>
              <a:srgbClr val="CC99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16">
            <a:extLst>
              <a:ext uri="{FF2B5EF4-FFF2-40B4-BE49-F238E27FC236}">
                <a16:creationId xmlns:a16="http://schemas.microsoft.com/office/drawing/2014/main" id="{53A2A7AC-49A0-9CD6-CAD4-62A447B1D86B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4876800"/>
            <a:ext cx="717550" cy="1371600"/>
            <a:chOff x="2116" y="1558"/>
            <a:chExt cx="784" cy="1190"/>
          </a:xfrm>
        </p:grpSpPr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BF9BE417-F9EF-41D2-F49E-3D2D8C24A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" y="1558"/>
              <a:ext cx="232" cy="249"/>
            </a:xfrm>
            <a:prstGeom prst="ellipse">
              <a:avLst/>
            </a:prstGeom>
            <a:solidFill>
              <a:srgbClr val="00CC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4FB989B-A761-09D5-106D-C2DB389A1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" y="1788"/>
              <a:ext cx="784" cy="960"/>
            </a:xfrm>
            <a:custGeom>
              <a:avLst/>
              <a:gdLst>
                <a:gd name="T0" fmla="*/ 388 w 784"/>
                <a:gd name="T1" fmla="*/ 144 h 960"/>
                <a:gd name="T2" fmla="*/ 500 w 784"/>
                <a:gd name="T3" fmla="*/ 0 h 960"/>
                <a:gd name="T4" fmla="*/ 668 w 784"/>
                <a:gd name="T5" fmla="*/ 43 h 960"/>
                <a:gd name="T6" fmla="*/ 784 w 784"/>
                <a:gd name="T7" fmla="*/ 446 h 960"/>
                <a:gd name="T8" fmla="*/ 692 w 784"/>
                <a:gd name="T9" fmla="*/ 446 h 960"/>
                <a:gd name="T10" fmla="*/ 604 w 784"/>
                <a:gd name="T11" fmla="*/ 254 h 960"/>
                <a:gd name="T12" fmla="*/ 556 w 784"/>
                <a:gd name="T13" fmla="*/ 960 h 960"/>
                <a:gd name="T14" fmla="*/ 416 w 784"/>
                <a:gd name="T15" fmla="*/ 960 h 960"/>
                <a:gd name="T16" fmla="*/ 416 w 784"/>
                <a:gd name="T17" fmla="*/ 662 h 960"/>
                <a:gd name="T18" fmla="*/ 364 w 784"/>
                <a:gd name="T19" fmla="*/ 662 h 960"/>
                <a:gd name="T20" fmla="*/ 364 w 784"/>
                <a:gd name="T21" fmla="*/ 960 h 960"/>
                <a:gd name="T22" fmla="*/ 220 w 784"/>
                <a:gd name="T23" fmla="*/ 960 h 960"/>
                <a:gd name="T24" fmla="*/ 168 w 784"/>
                <a:gd name="T25" fmla="*/ 254 h 960"/>
                <a:gd name="T26" fmla="*/ 84 w 784"/>
                <a:gd name="T27" fmla="*/ 446 h 960"/>
                <a:gd name="T28" fmla="*/ 0 w 784"/>
                <a:gd name="T29" fmla="*/ 446 h 960"/>
                <a:gd name="T30" fmla="*/ 104 w 784"/>
                <a:gd name="T31" fmla="*/ 48 h 960"/>
                <a:gd name="T32" fmla="*/ 276 w 784"/>
                <a:gd name="T33" fmla="*/ 0 h 960"/>
                <a:gd name="T34" fmla="*/ 388 w 784"/>
                <a:gd name="T35" fmla="*/ 144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4" h="960">
                  <a:moveTo>
                    <a:pt x="388" y="144"/>
                  </a:moveTo>
                  <a:lnTo>
                    <a:pt x="500" y="0"/>
                  </a:lnTo>
                  <a:lnTo>
                    <a:pt x="668" y="43"/>
                  </a:lnTo>
                  <a:lnTo>
                    <a:pt x="784" y="446"/>
                  </a:lnTo>
                  <a:lnTo>
                    <a:pt x="692" y="446"/>
                  </a:lnTo>
                  <a:lnTo>
                    <a:pt x="604" y="254"/>
                  </a:lnTo>
                  <a:lnTo>
                    <a:pt x="556" y="960"/>
                  </a:lnTo>
                  <a:lnTo>
                    <a:pt x="416" y="960"/>
                  </a:lnTo>
                  <a:lnTo>
                    <a:pt x="416" y="662"/>
                  </a:lnTo>
                  <a:lnTo>
                    <a:pt x="364" y="662"/>
                  </a:lnTo>
                  <a:lnTo>
                    <a:pt x="364" y="960"/>
                  </a:lnTo>
                  <a:lnTo>
                    <a:pt x="220" y="960"/>
                  </a:lnTo>
                  <a:lnTo>
                    <a:pt x="168" y="254"/>
                  </a:lnTo>
                  <a:lnTo>
                    <a:pt x="84" y="446"/>
                  </a:lnTo>
                  <a:lnTo>
                    <a:pt x="0" y="446"/>
                  </a:lnTo>
                  <a:lnTo>
                    <a:pt x="104" y="48"/>
                  </a:lnTo>
                  <a:lnTo>
                    <a:pt x="276" y="0"/>
                  </a:lnTo>
                  <a:lnTo>
                    <a:pt x="388" y="144"/>
                  </a:lnTo>
                  <a:close/>
                </a:path>
              </a:pathLst>
            </a:custGeom>
            <a:solidFill>
              <a:srgbClr val="00CC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19">
            <a:extLst>
              <a:ext uri="{FF2B5EF4-FFF2-40B4-BE49-F238E27FC236}">
                <a16:creationId xmlns:a16="http://schemas.microsoft.com/office/drawing/2014/main" id="{49EF0049-7328-0D95-2030-C790CCD44BED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3276600"/>
            <a:ext cx="717550" cy="1371600"/>
            <a:chOff x="2116" y="1558"/>
            <a:chExt cx="784" cy="1190"/>
          </a:xfrm>
        </p:grpSpPr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20F67131-29D8-FBB5-E187-16F901D14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" y="1558"/>
              <a:ext cx="232" cy="249"/>
            </a:xfrm>
            <a:prstGeom prst="ellipse">
              <a:avLst/>
            </a:prstGeom>
            <a:solidFill>
              <a:srgbClr val="00CC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1E4F786B-F043-52BD-7864-BE1C277EC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" y="1788"/>
              <a:ext cx="784" cy="960"/>
            </a:xfrm>
            <a:custGeom>
              <a:avLst/>
              <a:gdLst>
                <a:gd name="T0" fmla="*/ 388 w 784"/>
                <a:gd name="T1" fmla="*/ 144 h 960"/>
                <a:gd name="T2" fmla="*/ 500 w 784"/>
                <a:gd name="T3" fmla="*/ 0 h 960"/>
                <a:gd name="T4" fmla="*/ 668 w 784"/>
                <a:gd name="T5" fmla="*/ 43 h 960"/>
                <a:gd name="T6" fmla="*/ 784 w 784"/>
                <a:gd name="T7" fmla="*/ 446 h 960"/>
                <a:gd name="T8" fmla="*/ 692 w 784"/>
                <a:gd name="T9" fmla="*/ 446 h 960"/>
                <a:gd name="T10" fmla="*/ 604 w 784"/>
                <a:gd name="T11" fmla="*/ 254 h 960"/>
                <a:gd name="T12" fmla="*/ 556 w 784"/>
                <a:gd name="T13" fmla="*/ 960 h 960"/>
                <a:gd name="T14" fmla="*/ 416 w 784"/>
                <a:gd name="T15" fmla="*/ 960 h 960"/>
                <a:gd name="T16" fmla="*/ 416 w 784"/>
                <a:gd name="T17" fmla="*/ 662 h 960"/>
                <a:gd name="T18" fmla="*/ 364 w 784"/>
                <a:gd name="T19" fmla="*/ 662 h 960"/>
                <a:gd name="T20" fmla="*/ 364 w 784"/>
                <a:gd name="T21" fmla="*/ 960 h 960"/>
                <a:gd name="T22" fmla="*/ 220 w 784"/>
                <a:gd name="T23" fmla="*/ 960 h 960"/>
                <a:gd name="T24" fmla="*/ 168 w 784"/>
                <a:gd name="T25" fmla="*/ 254 h 960"/>
                <a:gd name="T26" fmla="*/ 84 w 784"/>
                <a:gd name="T27" fmla="*/ 446 h 960"/>
                <a:gd name="T28" fmla="*/ 0 w 784"/>
                <a:gd name="T29" fmla="*/ 446 h 960"/>
                <a:gd name="T30" fmla="*/ 104 w 784"/>
                <a:gd name="T31" fmla="*/ 48 h 960"/>
                <a:gd name="T32" fmla="*/ 276 w 784"/>
                <a:gd name="T33" fmla="*/ 0 h 960"/>
                <a:gd name="T34" fmla="*/ 388 w 784"/>
                <a:gd name="T35" fmla="*/ 144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4" h="960">
                  <a:moveTo>
                    <a:pt x="388" y="144"/>
                  </a:moveTo>
                  <a:lnTo>
                    <a:pt x="500" y="0"/>
                  </a:lnTo>
                  <a:lnTo>
                    <a:pt x="668" y="43"/>
                  </a:lnTo>
                  <a:lnTo>
                    <a:pt x="784" y="446"/>
                  </a:lnTo>
                  <a:lnTo>
                    <a:pt x="692" y="446"/>
                  </a:lnTo>
                  <a:lnTo>
                    <a:pt x="604" y="254"/>
                  </a:lnTo>
                  <a:lnTo>
                    <a:pt x="556" y="960"/>
                  </a:lnTo>
                  <a:lnTo>
                    <a:pt x="416" y="960"/>
                  </a:lnTo>
                  <a:lnTo>
                    <a:pt x="416" y="662"/>
                  </a:lnTo>
                  <a:lnTo>
                    <a:pt x="364" y="662"/>
                  </a:lnTo>
                  <a:lnTo>
                    <a:pt x="364" y="960"/>
                  </a:lnTo>
                  <a:lnTo>
                    <a:pt x="220" y="960"/>
                  </a:lnTo>
                  <a:lnTo>
                    <a:pt x="168" y="254"/>
                  </a:lnTo>
                  <a:lnTo>
                    <a:pt x="84" y="446"/>
                  </a:lnTo>
                  <a:lnTo>
                    <a:pt x="0" y="446"/>
                  </a:lnTo>
                  <a:lnTo>
                    <a:pt x="104" y="48"/>
                  </a:lnTo>
                  <a:lnTo>
                    <a:pt x="276" y="0"/>
                  </a:lnTo>
                  <a:lnTo>
                    <a:pt x="388" y="144"/>
                  </a:lnTo>
                  <a:close/>
                </a:path>
              </a:pathLst>
            </a:custGeom>
            <a:solidFill>
              <a:srgbClr val="00CC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2">
            <a:extLst>
              <a:ext uri="{FF2B5EF4-FFF2-40B4-BE49-F238E27FC236}">
                <a16:creationId xmlns:a16="http://schemas.microsoft.com/office/drawing/2014/main" id="{12DA436F-1BBD-3E82-781B-F2E969F3A032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3352800"/>
            <a:ext cx="762000" cy="1295400"/>
            <a:chOff x="3555" y="1540"/>
            <a:chExt cx="715" cy="1201"/>
          </a:xfrm>
        </p:grpSpPr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80E13ACE-968D-83D3-1253-79F00BD4A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2373"/>
              <a:ext cx="231" cy="368"/>
            </a:xfrm>
            <a:custGeom>
              <a:avLst/>
              <a:gdLst>
                <a:gd name="T0" fmla="*/ 117 w 231"/>
                <a:gd name="T1" fmla="*/ 368 h 368"/>
                <a:gd name="T2" fmla="*/ 59 w 231"/>
                <a:gd name="T3" fmla="*/ 368 h 368"/>
                <a:gd name="T4" fmla="*/ 0 w 231"/>
                <a:gd name="T5" fmla="*/ 0 h 368"/>
                <a:gd name="T6" fmla="*/ 231 w 231"/>
                <a:gd name="T7" fmla="*/ 0 h 368"/>
                <a:gd name="T8" fmla="*/ 173 w 231"/>
                <a:gd name="T9" fmla="*/ 368 h 368"/>
                <a:gd name="T10" fmla="*/ 117 w 231"/>
                <a:gd name="T1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368">
                  <a:moveTo>
                    <a:pt x="117" y="368"/>
                  </a:moveTo>
                  <a:lnTo>
                    <a:pt x="59" y="368"/>
                  </a:lnTo>
                  <a:lnTo>
                    <a:pt x="0" y="0"/>
                  </a:lnTo>
                  <a:lnTo>
                    <a:pt x="231" y="0"/>
                  </a:lnTo>
                  <a:lnTo>
                    <a:pt x="173" y="368"/>
                  </a:lnTo>
                  <a:lnTo>
                    <a:pt x="117" y="368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7CC3C668-779A-5FB0-AD9D-4DE29ECEE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1540"/>
              <a:ext cx="240" cy="248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7F929582-781F-7380-0E6E-C4796A25B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40"/>
              <a:ext cx="240" cy="248"/>
            </a:xfrm>
            <a:custGeom>
              <a:avLst/>
              <a:gdLst>
                <a:gd name="T0" fmla="*/ 100 w 240"/>
                <a:gd name="T1" fmla="*/ 0 h 248"/>
                <a:gd name="T2" fmla="*/ 85 w 240"/>
                <a:gd name="T3" fmla="*/ 3 h 248"/>
                <a:gd name="T4" fmla="*/ 76 w 240"/>
                <a:gd name="T5" fmla="*/ 7 h 248"/>
                <a:gd name="T6" fmla="*/ 68 w 240"/>
                <a:gd name="T7" fmla="*/ 10 h 248"/>
                <a:gd name="T8" fmla="*/ 62 w 240"/>
                <a:gd name="T9" fmla="*/ 14 h 248"/>
                <a:gd name="T10" fmla="*/ 35 w 240"/>
                <a:gd name="T11" fmla="*/ 35 h 248"/>
                <a:gd name="T12" fmla="*/ 30 w 240"/>
                <a:gd name="T13" fmla="*/ 42 h 248"/>
                <a:gd name="T14" fmla="*/ 24 w 240"/>
                <a:gd name="T15" fmla="*/ 52 h 248"/>
                <a:gd name="T16" fmla="*/ 21 w 240"/>
                <a:gd name="T17" fmla="*/ 56 h 248"/>
                <a:gd name="T18" fmla="*/ 18 w 240"/>
                <a:gd name="T19" fmla="*/ 63 h 248"/>
                <a:gd name="T20" fmla="*/ 15 w 240"/>
                <a:gd name="T21" fmla="*/ 66 h 248"/>
                <a:gd name="T22" fmla="*/ 12 w 240"/>
                <a:gd name="T23" fmla="*/ 73 h 248"/>
                <a:gd name="T24" fmla="*/ 9 w 240"/>
                <a:gd name="T25" fmla="*/ 84 h 248"/>
                <a:gd name="T26" fmla="*/ 6 w 240"/>
                <a:gd name="T27" fmla="*/ 94 h 248"/>
                <a:gd name="T28" fmla="*/ 3 w 240"/>
                <a:gd name="T29" fmla="*/ 108 h 248"/>
                <a:gd name="T30" fmla="*/ 0 w 240"/>
                <a:gd name="T31" fmla="*/ 136 h 248"/>
                <a:gd name="T32" fmla="*/ 3 w 240"/>
                <a:gd name="T33" fmla="*/ 154 h 248"/>
                <a:gd name="T34" fmla="*/ 6 w 240"/>
                <a:gd name="T35" fmla="*/ 164 h 248"/>
                <a:gd name="T36" fmla="*/ 9 w 240"/>
                <a:gd name="T37" fmla="*/ 171 h 248"/>
                <a:gd name="T38" fmla="*/ 12 w 240"/>
                <a:gd name="T39" fmla="*/ 178 h 248"/>
                <a:gd name="T40" fmla="*/ 15 w 240"/>
                <a:gd name="T41" fmla="*/ 185 h 248"/>
                <a:gd name="T42" fmla="*/ 18 w 240"/>
                <a:gd name="T43" fmla="*/ 189 h 248"/>
                <a:gd name="T44" fmla="*/ 24 w 240"/>
                <a:gd name="T45" fmla="*/ 199 h 248"/>
                <a:gd name="T46" fmla="*/ 35 w 240"/>
                <a:gd name="T47" fmla="*/ 210 h 248"/>
                <a:gd name="T48" fmla="*/ 53 w 240"/>
                <a:gd name="T49" fmla="*/ 227 h 248"/>
                <a:gd name="T50" fmla="*/ 65 w 240"/>
                <a:gd name="T51" fmla="*/ 234 h 248"/>
                <a:gd name="T52" fmla="*/ 73 w 240"/>
                <a:gd name="T53" fmla="*/ 238 h 248"/>
                <a:gd name="T54" fmla="*/ 82 w 240"/>
                <a:gd name="T55" fmla="*/ 241 h 248"/>
                <a:gd name="T56" fmla="*/ 100 w 240"/>
                <a:gd name="T57" fmla="*/ 245 h 248"/>
                <a:gd name="T58" fmla="*/ 141 w 240"/>
                <a:gd name="T59" fmla="*/ 248 h 248"/>
                <a:gd name="T60" fmla="*/ 155 w 240"/>
                <a:gd name="T61" fmla="*/ 245 h 248"/>
                <a:gd name="T62" fmla="*/ 164 w 240"/>
                <a:gd name="T63" fmla="*/ 241 h 248"/>
                <a:gd name="T64" fmla="*/ 173 w 240"/>
                <a:gd name="T65" fmla="*/ 238 h 248"/>
                <a:gd name="T66" fmla="*/ 179 w 240"/>
                <a:gd name="T67" fmla="*/ 234 h 248"/>
                <a:gd name="T68" fmla="*/ 205 w 240"/>
                <a:gd name="T69" fmla="*/ 213 h 248"/>
                <a:gd name="T70" fmla="*/ 211 w 240"/>
                <a:gd name="T71" fmla="*/ 206 h 248"/>
                <a:gd name="T72" fmla="*/ 217 w 240"/>
                <a:gd name="T73" fmla="*/ 196 h 248"/>
                <a:gd name="T74" fmla="*/ 222 w 240"/>
                <a:gd name="T75" fmla="*/ 185 h 248"/>
                <a:gd name="T76" fmla="*/ 225 w 240"/>
                <a:gd name="T77" fmla="*/ 182 h 248"/>
                <a:gd name="T78" fmla="*/ 228 w 240"/>
                <a:gd name="T79" fmla="*/ 175 h 248"/>
                <a:gd name="T80" fmla="*/ 231 w 240"/>
                <a:gd name="T81" fmla="*/ 164 h 248"/>
                <a:gd name="T82" fmla="*/ 234 w 240"/>
                <a:gd name="T83" fmla="*/ 154 h 248"/>
                <a:gd name="T84" fmla="*/ 237 w 240"/>
                <a:gd name="T85" fmla="*/ 140 h 248"/>
                <a:gd name="T86" fmla="*/ 240 w 240"/>
                <a:gd name="T87" fmla="*/ 112 h 248"/>
                <a:gd name="T88" fmla="*/ 237 w 240"/>
                <a:gd name="T89" fmla="*/ 94 h 248"/>
                <a:gd name="T90" fmla="*/ 234 w 240"/>
                <a:gd name="T91" fmla="*/ 84 h 248"/>
                <a:gd name="T92" fmla="*/ 231 w 240"/>
                <a:gd name="T93" fmla="*/ 77 h 248"/>
                <a:gd name="T94" fmla="*/ 228 w 240"/>
                <a:gd name="T95" fmla="*/ 70 h 248"/>
                <a:gd name="T96" fmla="*/ 225 w 240"/>
                <a:gd name="T97" fmla="*/ 63 h 248"/>
                <a:gd name="T98" fmla="*/ 222 w 240"/>
                <a:gd name="T99" fmla="*/ 56 h 248"/>
                <a:gd name="T100" fmla="*/ 219 w 240"/>
                <a:gd name="T101" fmla="*/ 52 h 248"/>
                <a:gd name="T102" fmla="*/ 217 w 240"/>
                <a:gd name="T103" fmla="*/ 49 h 248"/>
                <a:gd name="T104" fmla="*/ 205 w 240"/>
                <a:gd name="T105" fmla="*/ 38 h 248"/>
                <a:gd name="T106" fmla="*/ 187 w 240"/>
                <a:gd name="T107" fmla="*/ 21 h 248"/>
                <a:gd name="T108" fmla="*/ 176 w 240"/>
                <a:gd name="T109" fmla="*/ 14 h 248"/>
                <a:gd name="T110" fmla="*/ 167 w 240"/>
                <a:gd name="T111" fmla="*/ 10 h 248"/>
                <a:gd name="T112" fmla="*/ 158 w 240"/>
                <a:gd name="T113" fmla="*/ 7 h 248"/>
                <a:gd name="T114" fmla="*/ 141 w 240"/>
                <a:gd name="T115" fmla="*/ 3 h 248"/>
                <a:gd name="T116" fmla="*/ 120 w 240"/>
                <a:gd name="T11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248">
                  <a:moveTo>
                    <a:pt x="120" y="0"/>
                  </a:moveTo>
                  <a:lnTo>
                    <a:pt x="100" y="0"/>
                  </a:lnTo>
                  <a:lnTo>
                    <a:pt x="100" y="3"/>
                  </a:lnTo>
                  <a:lnTo>
                    <a:pt x="85" y="3"/>
                  </a:lnTo>
                  <a:lnTo>
                    <a:pt x="82" y="7"/>
                  </a:lnTo>
                  <a:lnTo>
                    <a:pt x="76" y="7"/>
                  </a:lnTo>
                  <a:lnTo>
                    <a:pt x="73" y="10"/>
                  </a:lnTo>
                  <a:lnTo>
                    <a:pt x="68" y="10"/>
                  </a:lnTo>
                  <a:lnTo>
                    <a:pt x="65" y="14"/>
                  </a:lnTo>
                  <a:lnTo>
                    <a:pt x="62" y="14"/>
                  </a:lnTo>
                  <a:lnTo>
                    <a:pt x="53" y="21"/>
                  </a:lnTo>
                  <a:lnTo>
                    <a:pt x="35" y="35"/>
                  </a:lnTo>
                  <a:lnTo>
                    <a:pt x="35" y="38"/>
                  </a:lnTo>
                  <a:lnTo>
                    <a:pt x="30" y="42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1" y="52"/>
                  </a:lnTo>
                  <a:lnTo>
                    <a:pt x="21" y="56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5" y="63"/>
                  </a:lnTo>
                  <a:lnTo>
                    <a:pt x="15" y="66"/>
                  </a:lnTo>
                  <a:lnTo>
                    <a:pt x="12" y="70"/>
                  </a:lnTo>
                  <a:lnTo>
                    <a:pt x="12" y="73"/>
                  </a:lnTo>
                  <a:lnTo>
                    <a:pt x="9" y="77"/>
                  </a:lnTo>
                  <a:lnTo>
                    <a:pt x="9" y="84"/>
                  </a:lnTo>
                  <a:lnTo>
                    <a:pt x="6" y="84"/>
                  </a:lnTo>
                  <a:lnTo>
                    <a:pt x="6" y="94"/>
                  </a:lnTo>
                  <a:lnTo>
                    <a:pt x="3" y="94"/>
                  </a:lnTo>
                  <a:lnTo>
                    <a:pt x="3" y="108"/>
                  </a:lnTo>
                  <a:lnTo>
                    <a:pt x="0" y="112"/>
                  </a:lnTo>
                  <a:lnTo>
                    <a:pt x="0" y="136"/>
                  </a:lnTo>
                  <a:lnTo>
                    <a:pt x="3" y="140"/>
                  </a:lnTo>
                  <a:lnTo>
                    <a:pt x="3" y="154"/>
                  </a:lnTo>
                  <a:lnTo>
                    <a:pt x="6" y="154"/>
                  </a:lnTo>
                  <a:lnTo>
                    <a:pt x="6" y="164"/>
                  </a:lnTo>
                  <a:lnTo>
                    <a:pt x="9" y="164"/>
                  </a:lnTo>
                  <a:lnTo>
                    <a:pt x="9" y="171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5" y="182"/>
                  </a:lnTo>
                  <a:lnTo>
                    <a:pt x="15" y="185"/>
                  </a:lnTo>
                  <a:lnTo>
                    <a:pt x="18" y="185"/>
                  </a:lnTo>
                  <a:lnTo>
                    <a:pt x="18" y="189"/>
                  </a:lnTo>
                  <a:lnTo>
                    <a:pt x="24" y="196"/>
                  </a:lnTo>
                  <a:lnTo>
                    <a:pt x="24" y="199"/>
                  </a:lnTo>
                  <a:lnTo>
                    <a:pt x="30" y="206"/>
                  </a:lnTo>
                  <a:lnTo>
                    <a:pt x="35" y="210"/>
                  </a:lnTo>
                  <a:lnTo>
                    <a:pt x="35" y="213"/>
                  </a:lnTo>
                  <a:lnTo>
                    <a:pt x="53" y="227"/>
                  </a:lnTo>
                  <a:lnTo>
                    <a:pt x="62" y="234"/>
                  </a:lnTo>
                  <a:lnTo>
                    <a:pt x="65" y="234"/>
                  </a:lnTo>
                  <a:lnTo>
                    <a:pt x="68" y="238"/>
                  </a:lnTo>
                  <a:lnTo>
                    <a:pt x="73" y="238"/>
                  </a:lnTo>
                  <a:lnTo>
                    <a:pt x="76" y="241"/>
                  </a:lnTo>
                  <a:lnTo>
                    <a:pt x="82" y="241"/>
                  </a:lnTo>
                  <a:lnTo>
                    <a:pt x="85" y="245"/>
                  </a:lnTo>
                  <a:lnTo>
                    <a:pt x="100" y="245"/>
                  </a:lnTo>
                  <a:lnTo>
                    <a:pt x="100" y="248"/>
                  </a:lnTo>
                  <a:lnTo>
                    <a:pt x="141" y="248"/>
                  </a:lnTo>
                  <a:lnTo>
                    <a:pt x="141" y="245"/>
                  </a:lnTo>
                  <a:lnTo>
                    <a:pt x="155" y="245"/>
                  </a:lnTo>
                  <a:lnTo>
                    <a:pt x="158" y="241"/>
                  </a:lnTo>
                  <a:lnTo>
                    <a:pt x="164" y="241"/>
                  </a:lnTo>
                  <a:lnTo>
                    <a:pt x="167" y="238"/>
                  </a:lnTo>
                  <a:lnTo>
                    <a:pt x="173" y="238"/>
                  </a:lnTo>
                  <a:lnTo>
                    <a:pt x="176" y="234"/>
                  </a:lnTo>
                  <a:lnTo>
                    <a:pt x="179" y="234"/>
                  </a:lnTo>
                  <a:lnTo>
                    <a:pt x="187" y="227"/>
                  </a:lnTo>
                  <a:lnTo>
                    <a:pt x="205" y="213"/>
                  </a:lnTo>
                  <a:lnTo>
                    <a:pt x="205" y="210"/>
                  </a:lnTo>
                  <a:lnTo>
                    <a:pt x="211" y="206"/>
                  </a:lnTo>
                  <a:lnTo>
                    <a:pt x="217" y="199"/>
                  </a:lnTo>
                  <a:lnTo>
                    <a:pt x="217" y="196"/>
                  </a:lnTo>
                  <a:lnTo>
                    <a:pt x="222" y="189"/>
                  </a:lnTo>
                  <a:lnTo>
                    <a:pt x="222" y="185"/>
                  </a:lnTo>
                  <a:lnTo>
                    <a:pt x="225" y="185"/>
                  </a:lnTo>
                  <a:lnTo>
                    <a:pt x="225" y="182"/>
                  </a:lnTo>
                  <a:lnTo>
                    <a:pt x="228" y="178"/>
                  </a:lnTo>
                  <a:lnTo>
                    <a:pt x="228" y="175"/>
                  </a:lnTo>
                  <a:lnTo>
                    <a:pt x="231" y="171"/>
                  </a:lnTo>
                  <a:lnTo>
                    <a:pt x="231" y="164"/>
                  </a:lnTo>
                  <a:lnTo>
                    <a:pt x="234" y="164"/>
                  </a:lnTo>
                  <a:lnTo>
                    <a:pt x="234" y="154"/>
                  </a:lnTo>
                  <a:lnTo>
                    <a:pt x="237" y="154"/>
                  </a:lnTo>
                  <a:lnTo>
                    <a:pt x="237" y="140"/>
                  </a:lnTo>
                  <a:lnTo>
                    <a:pt x="240" y="136"/>
                  </a:lnTo>
                  <a:lnTo>
                    <a:pt x="240" y="112"/>
                  </a:lnTo>
                  <a:lnTo>
                    <a:pt x="237" y="108"/>
                  </a:lnTo>
                  <a:lnTo>
                    <a:pt x="237" y="94"/>
                  </a:lnTo>
                  <a:lnTo>
                    <a:pt x="234" y="94"/>
                  </a:lnTo>
                  <a:lnTo>
                    <a:pt x="234" y="84"/>
                  </a:lnTo>
                  <a:lnTo>
                    <a:pt x="231" y="84"/>
                  </a:lnTo>
                  <a:lnTo>
                    <a:pt x="231" y="77"/>
                  </a:lnTo>
                  <a:lnTo>
                    <a:pt x="228" y="73"/>
                  </a:lnTo>
                  <a:lnTo>
                    <a:pt x="228" y="70"/>
                  </a:lnTo>
                  <a:lnTo>
                    <a:pt x="225" y="66"/>
                  </a:lnTo>
                  <a:lnTo>
                    <a:pt x="225" y="63"/>
                  </a:lnTo>
                  <a:lnTo>
                    <a:pt x="222" y="63"/>
                  </a:lnTo>
                  <a:lnTo>
                    <a:pt x="222" y="56"/>
                  </a:lnTo>
                  <a:lnTo>
                    <a:pt x="219" y="56"/>
                  </a:lnTo>
                  <a:lnTo>
                    <a:pt x="219" y="52"/>
                  </a:lnTo>
                  <a:lnTo>
                    <a:pt x="217" y="52"/>
                  </a:lnTo>
                  <a:lnTo>
                    <a:pt x="217" y="49"/>
                  </a:lnTo>
                  <a:lnTo>
                    <a:pt x="211" y="42"/>
                  </a:lnTo>
                  <a:lnTo>
                    <a:pt x="205" y="38"/>
                  </a:lnTo>
                  <a:lnTo>
                    <a:pt x="205" y="35"/>
                  </a:lnTo>
                  <a:lnTo>
                    <a:pt x="187" y="21"/>
                  </a:lnTo>
                  <a:lnTo>
                    <a:pt x="179" y="14"/>
                  </a:lnTo>
                  <a:lnTo>
                    <a:pt x="176" y="14"/>
                  </a:lnTo>
                  <a:lnTo>
                    <a:pt x="173" y="10"/>
                  </a:lnTo>
                  <a:lnTo>
                    <a:pt x="167" y="10"/>
                  </a:lnTo>
                  <a:lnTo>
                    <a:pt x="164" y="7"/>
                  </a:lnTo>
                  <a:lnTo>
                    <a:pt x="158" y="7"/>
                  </a:lnTo>
                  <a:lnTo>
                    <a:pt x="155" y="3"/>
                  </a:lnTo>
                  <a:lnTo>
                    <a:pt x="141" y="3"/>
                  </a:lnTo>
                  <a:lnTo>
                    <a:pt x="141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BF226FCD-5919-294E-F18C-7438E1D4B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1820"/>
              <a:ext cx="715" cy="704"/>
            </a:xfrm>
            <a:custGeom>
              <a:avLst/>
              <a:gdLst>
                <a:gd name="T0" fmla="*/ 228 w 715"/>
                <a:gd name="T1" fmla="*/ 0 h 704"/>
                <a:gd name="T2" fmla="*/ 488 w 715"/>
                <a:gd name="T3" fmla="*/ 0 h 704"/>
                <a:gd name="T4" fmla="*/ 715 w 715"/>
                <a:gd name="T5" fmla="*/ 389 h 704"/>
                <a:gd name="T6" fmla="*/ 651 w 715"/>
                <a:gd name="T7" fmla="*/ 420 h 704"/>
                <a:gd name="T8" fmla="*/ 488 w 715"/>
                <a:gd name="T9" fmla="*/ 161 h 704"/>
                <a:gd name="T10" fmla="*/ 455 w 715"/>
                <a:gd name="T11" fmla="*/ 322 h 704"/>
                <a:gd name="T12" fmla="*/ 604 w 715"/>
                <a:gd name="T13" fmla="*/ 704 h 704"/>
                <a:gd name="T14" fmla="*/ 96 w 715"/>
                <a:gd name="T15" fmla="*/ 704 h 704"/>
                <a:gd name="T16" fmla="*/ 260 w 715"/>
                <a:gd name="T17" fmla="*/ 322 h 704"/>
                <a:gd name="T18" fmla="*/ 228 w 715"/>
                <a:gd name="T19" fmla="*/ 161 h 704"/>
                <a:gd name="T20" fmla="*/ 64 w 715"/>
                <a:gd name="T21" fmla="*/ 420 h 704"/>
                <a:gd name="T22" fmla="*/ 0 w 715"/>
                <a:gd name="T23" fmla="*/ 389 h 704"/>
                <a:gd name="T24" fmla="*/ 228 w 715"/>
                <a:gd name="T2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704">
                  <a:moveTo>
                    <a:pt x="228" y="0"/>
                  </a:moveTo>
                  <a:lnTo>
                    <a:pt x="488" y="0"/>
                  </a:lnTo>
                  <a:lnTo>
                    <a:pt x="715" y="389"/>
                  </a:lnTo>
                  <a:lnTo>
                    <a:pt x="651" y="420"/>
                  </a:lnTo>
                  <a:lnTo>
                    <a:pt x="488" y="161"/>
                  </a:lnTo>
                  <a:lnTo>
                    <a:pt x="455" y="322"/>
                  </a:lnTo>
                  <a:lnTo>
                    <a:pt x="604" y="704"/>
                  </a:lnTo>
                  <a:lnTo>
                    <a:pt x="96" y="704"/>
                  </a:lnTo>
                  <a:lnTo>
                    <a:pt x="260" y="322"/>
                  </a:lnTo>
                  <a:lnTo>
                    <a:pt x="228" y="161"/>
                  </a:lnTo>
                  <a:lnTo>
                    <a:pt x="64" y="420"/>
                  </a:lnTo>
                  <a:lnTo>
                    <a:pt x="0" y="389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27">
            <a:extLst>
              <a:ext uri="{FF2B5EF4-FFF2-40B4-BE49-F238E27FC236}">
                <a16:creationId xmlns:a16="http://schemas.microsoft.com/office/drawing/2014/main" id="{8371138F-1204-AFEE-E18F-D2F27DE28BBF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4953000"/>
            <a:ext cx="762000" cy="1295400"/>
            <a:chOff x="3555" y="1540"/>
            <a:chExt cx="715" cy="1201"/>
          </a:xfrm>
        </p:grpSpPr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AFA8F40D-A748-F104-C9F0-DC80104A9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2373"/>
              <a:ext cx="231" cy="368"/>
            </a:xfrm>
            <a:custGeom>
              <a:avLst/>
              <a:gdLst>
                <a:gd name="T0" fmla="*/ 117 w 231"/>
                <a:gd name="T1" fmla="*/ 368 h 368"/>
                <a:gd name="T2" fmla="*/ 59 w 231"/>
                <a:gd name="T3" fmla="*/ 368 h 368"/>
                <a:gd name="T4" fmla="*/ 0 w 231"/>
                <a:gd name="T5" fmla="*/ 0 h 368"/>
                <a:gd name="T6" fmla="*/ 231 w 231"/>
                <a:gd name="T7" fmla="*/ 0 h 368"/>
                <a:gd name="T8" fmla="*/ 173 w 231"/>
                <a:gd name="T9" fmla="*/ 368 h 368"/>
                <a:gd name="T10" fmla="*/ 117 w 231"/>
                <a:gd name="T1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368">
                  <a:moveTo>
                    <a:pt x="117" y="368"/>
                  </a:moveTo>
                  <a:lnTo>
                    <a:pt x="59" y="368"/>
                  </a:lnTo>
                  <a:lnTo>
                    <a:pt x="0" y="0"/>
                  </a:lnTo>
                  <a:lnTo>
                    <a:pt x="231" y="0"/>
                  </a:lnTo>
                  <a:lnTo>
                    <a:pt x="173" y="368"/>
                  </a:lnTo>
                  <a:lnTo>
                    <a:pt x="117" y="368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Oval 29">
              <a:extLst>
                <a:ext uri="{FF2B5EF4-FFF2-40B4-BE49-F238E27FC236}">
                  <a16:creationId xmlns:a16="http://schemas.microsoft.com/office/drawing/2014/main" id="{655533DF-A06D-0692-8CB9-487329935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1540"/>
              <a:ext cx="240" cy="248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598A3FEC-309A-EF9A-3D12-504E1CC10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40"/>
              <a:ext cx="240" cy="248"/>
            </a:xfrm>
            <a:custGeom>
              <a:avLst/>
              <a:gdLst>
                <a:gd name="T0" fmla="*/ 100 w 240"/>
                <a:gd name="T1" fmla="*/ 0 h 248"/>
                <a:gd name="T2" fmla="*/ 85 w 240"/>
                <a:gd name="T3" fmla="*/ 3 h 248"/>
                <a:gd name="T4" fmla="*/ 76 w 240"/>
                <a:gd name="T5" fmla="*/ 7 h 248"/>
                <a:gd name="T6" fmla="*/ 68 w 240"/>
                <a:gd name="T7" fmla="*/ 10 h 248"/>
                <a:gd name="T8" fmla="*/ 62 w 240"/>
                <a:gd name="T9" fmla="*/ 14 h 248"/>
                <a:gd name="T10" fmla="*/ 35 w 240"/>
                <a:gd name="T11" fmla="*/ 35 h 248"/>
                <a:gd name="T12" fmla="*/ 30 w 240"/>
                <a:gd name="T13" fmla="*/ 42 h 248"/>
                <a:gd name="T14" fmla="*/ 24 w 240"/>
                <a:gd name="T15" fmla="*/ 52 h 248"/>
                <a:gd name="T16" fmla="*/ 21 w 240"/>
                <a:gd name="T17" fmla="*/ 56 h 248"/>
                <a:gd name="T18" fmla="*/ 18 w 240"/>
                <a:gd name="T19" fmla="*/ 63 h 248"/>
                <a:gd name="T20" fmla="*/ 15 w 240"/>
                <a:gd name="T21" fmla="*/ 66 h 248"/>
                <a:gd name="T22" fmla="*/ 12 w 240"/>
                <a:gd name="T23" fmla="*/ 73 h 248"/>
                <a:gd name="T24" fmla="*/ 9 w 240"/>
                <a:gd name="T25" fmla="*/ 84 h 248"/>
                <a:gd name="T26" fmla="*/ 6 w 240"/>
                <a:gd name="T27" fmla="*/ 94 h 248"/>
                <a:gd name="T28" fmla="*/ 3 w 240"/>
                <a:gd name="T29" fmla="*/ 108 h 248"/>
                <a:gd name="T30" fmla="*/ 0 w 240"/>
                <a:gd name="T31" fmla="*/ 136 h 248"/>
                <a:gd name="T32" fmla="*/ 3 w 240"/>
                <a:gd name="T33" fmla="*/ 154 h 248"/>
                <a:gd name="T34" fmla="*/ 6 w 240"/>
                <a:gd name="T35" fmla="*/ 164 h 248"/>
                <a:gd name="T36" fmla="*/ 9 w 240"/>
                <a:gd name="T37" fmla="*/ 171 h 248"/>
                <a:gd name="T38" fmla="*/ 12 w 240"/>
                <a:gd name="T39" fmla="*/ 178 h 248"/>
                <a:gd name="T40" fmla="*/ 15 w 240"/>
                <a:gd name="T41" fmla="*/ 185 h 248"/>
                <a:gd name="T42" fmla="*/ 18 w 240"/>
                <a:gd name="T43" fmla="*/ 189 h 248"/>
                <a:gd name="T44" fmla="*/ 24 w 240"/>
                <a:gd name="T45" fmla="*/ 199 h 248"/>
                <a:gd name="T46" fmla="*/ 35 w 240"/>
                <a:gd name="T47" fmla="*/ 210 h 248"/>
                <a:gd name="T48" fmla="*/ 53 w 240"/>
                <a:gd name="T49" fmla="*/ 227 h 248"/>
                <a:gd name="T50" fmla="*/ 65 w 240"/>
                <a:gd name="T51" fmla="*/ 234 h 248"/>
                <a:gd name="T52" fmla="*/ 73 w 240"/>
                <a:gd name="T53" fmla="*/ 238 h 248"/>
                <a:gd name="T54" fmla="*/ 82 w 240"/>
                <a:gd name="T55" fmla="*/ 241 h 248"/>
                <a:gd name="T56" fmla="*/ 100 w 240"/>
                <a:gd name="T57" fmla="*/ 245 h 248"/>
                <a:gd name="T58" fmla="*/ 141 w 240"/>
                <a:gd name="T59" fmla="*/ 248 h 248"/>
                <a:gd name="T60" fmla="*/ 155 w 240"/>
                <a:gd name="T61" fmla="*/ 245 h 248"/>
                <a:gd name="T62" fmla="*/ 164 w 240"/>
                <a:gd name="T63" fmla="*/ 241 h 248"/>
                <a:gd name="T64" fmla="*/ 173 w 240"/>
                <a:gd name="T65" fmla="*/ 238 h 248"/>
                <a:gd name="T66" fmla="*/ 179 w 240"/>
                <a:gd name="T67" fmla="*/ 234 h 248"/>
                <a:gd name="T68" fmla="*/ 205 w 240"/>
                <a:gd name="T69" fmla="*/ 213 h 248"/>
                <a:gd name="T70" fmla="*/ 211 w 240"/>
                <a:gd name="T71" fmla="*/ 206 h 248"/>
                <a:gd name="T72" fmla="*/ 217 w 240"/>
                <a:gd name="T73" fmla="*/ 196 h 248"/>
                <a:gd name="T74" fmla="*/ 222 w 240"/>
                <a:gd name="T75" fmla="*/ 185 h 248"/>
                <a:gd name="T76" fmla="*/ 225 w 240"/>
                <a:gd name="T77" fmla="*/ 182 h 248"/>
                <a:gd name="T78" fmla="*/ 228 w 240"/>
                <a:gd name="T79" fmla="*/ 175 h 248"/>
                <a:gd name="T80" fmla="*/ 231 w 240"/>
                <a:gd name="T81" fmla="*/ 164 h 248"/>
                <a:gd name="T82" fmla="*/ 234 w 240"/>
                <a:gd name="T83" fmla="*/ 154 h 248"/>
                <a:gd name="T84" fmla="*/ 237 w 240"/>
                <a:gd name="T85" fmla="*/ 140 h 248"/>
                <a:gd name="T86" fmla="*/ 240 w 240"/>
                <a:gd name="T87" fmla="*/ 112 h 248"/>
                <a:gd name="T88" fmla="*/ 237 w 240"/>
                <a:gd name="T89" fmla="*/ 94 h 248"/>
                <a:gd name="T90" fmla="*/ 234 w 240"/>
                <a:gd name="T91" fmla="*/ 84 h 248"/>
                <a:gd name="T92" fmla="*/ 231 w 240"/>
                <a:gd name="T93" fmla="*/ 77 h 248"/>
                <a:gd name="T94" fmla="*/ 228 w 240"/>
                <a:gd name="T95" fmla="*/ 70 h 248"/>
                <a:gd name="T96" fmla="*/ 225 w 240"/>
                <a:gd name="T97" fmla="*/ 63 h 248"/>
                <a:gd name="T98" fmla="*/ 222 w 240"/>
                <a:gd name="T99" fmla="*/ 56 h 248"/>
                <a:gd name="T100" fmla="*/ 219 w 240"/>
                <a:gd name="T101" fmla="*/ 52 h 248"/>
                <a:gd name="T102" fmla="*/ 217 w 240"/>
                <a:gd name="T103" fmla="*/ 49 h 248"/>
                <a:gd name="T104" fmla="*/ 205 w 240"/>
                <a:gd name="T105" fmla="*/ 38 h 248"/>
                <a:gd name="T106" fmla="*/ 187 w 240"/>
                <a:gd name="T107" fmla="*/ 21 h 248"/>
                <a:gd name="T108" fmla="*/ 176 w 240"/>
                <a:gd name="T109" fmla="*/ 14 h 248"/>
                <a:gd name="T110" fmla="*/ 167 w 240"/>
                <a:gd name="T111" fmla="*/ 10 h 248"/>
                <a:gd name="T112" fmla="*/ 158 w 240"/>
                <a:gd name="T113" fmla="*/ 7 h 248"/>
                <a:gd name="T114" fmla="*/ 141 w 240"/>
                <a:gd name="T115" fmla="*/ 3 h 248"/>
                <a:gd name="T116" fmla="*/ 120 w 240"/>
                <a:gd name="T11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248">
                  <a:moveTo>
                    <a:pt x="120" y="0"/>
                  </a:moveTo>
                  <a:lnTo>
                    <a:pt x="100" y="0"/>
                  </a:lnTo>
                  <a:lnTo>
                    <a:pt x="100" y="3"/>
                  </a:lnTo>
                  <a:lnTo>
                    <a:pt x="85" y="3"/>
                  </a:lnTo>
                  <a:lnTo>
                    <a:pt x="82" y="7"/>
                  </a:lnTo>
                  <a:lnTo>
                    <a:pt x="76" y="7"/>
                  </a:lnTo>
                  <a:lnTo>
                    <a:pt x="73" y="10"/>
                  </a:lnTo>
                  <a:lnTo>
                    <a:pt x="68" y="10"/>
                  </a:lnTo>
                  <a:lnTo>
                    <a:pt x="65" y="14"/>
                  </a:lnTo>
                  <a:lnTo>
                    <a:pt x="62" y="14"/>
                  </a:lnTo>
                  <a:lnTo>
                    <a:pt x="53" y="21"/>
                  </a:lnTo>
                  <a:lnTo>
                    <a:pt x="35" y="35"/>
                  </a:lnTo>
                  <a:lnTo>
                    <a:pt x="35" y="38"/>
                  </a:lnTo>
                  <a:lnTo>
                    <a:pt x="30" y="42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1" y="52"/>
                  </a:lnTo>
                  <a:lnTo>
                    <a:pt x="21" y="56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5" y="63"/>
                  </a:lnTo>
                  <a:lnTo>
                    <a:pt x="15" y="66"/>
                  </a:lnTo>
                  <a:lnTo>
                    <a:pt x="12" y="70"/>
                  </a:lnTo>
                  <a:lnTo>
                    <a:pt x="12" y="73"/>
                  </a:lnTo>
                  <a:lnTo>
                    <a:pt x="9" y="77"/>
                  </a:lnTo>
                  <a:lnTo>
                    <a:pt x="9" y="84"/>
                  </a:lnTo>
                  <a:lnTo>
                    <a:pt x="6" y="84"/>
                  </a:lnTo>
                  <a:lnTo>
                    <a:pt x="6" y="94"/>
                  </a:lnTo>
                  <a:lnTo>
                    <a:pt x="3" y="94"/>
                  </a:lnTo>
                  <a:lnTo>
                    <a:pt x="3" y="108"/>
                  </a:lnTo>
                  <a:lnTo>
                    <a:pt x="0" y="112"/>
                  </a:lnTo>
                  <a:lnTo>
                    <a:pt x="0" y="136"/>
                  </a:lnTo>
                  <a:lnTo>
                    <a:pt x="3" y="140"/>
                  </a:lnTo>
                  <a:lnTo>
                    <a:pt x="3" y="154"/>
                  </a:lnTo>
                  <a:lnTo>
                    <a:pt x="6" y="154"/>
                  </a:lnTo>
                  <a:lnTo>
                    <a:pt x="6" y="164"/>
                  </a:lnTo>
                  <a:lnTo>
                    <a:pt x="9" y="164"/>
                  </a:lnTo>
                  <a:lnTo>
                    <a:pt x="9" y="171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5" y="182"/>
                  </a:lnTo>
                  <a:lnTo>
                    <a:pt x="15" y="185"/>
                  </a:lnTo>
                  <a:lnTo>
                    <a:pt x="18" y="185"/>
                  </a:lnTo>
                  <a:lnTo>
                    <a:pt x="18" y="189"/>
                  </a:lnTo>
                  <a:lnTo>
                    <a:pt x="24" y="196"/>
                  </a:lnTo>
                  <a:lnTo>
                    <a:pt x="24" y="199"/>
                  </a:lnTo>
                  <a:lnTo>
                    <a:pt x="30" y="206"/>
                  </a:lnTo>
                  <a:lnTo>
                    <a:pt x="35" y="210"/>
                  </a:lnTo>
                  <a:lnTo>
                    <a:pt x="35" y="213"/>
                  </a:lnTo>
                  <a:lnTo>
                    <a:pt x="53" y="227"/>
                  </a:lnTo>
                  <a:lnTo>
                    <a:pt x="62" y="234"/>
                  </a:lnTo>
                  <a:lnTo>
                    <a:pt x="65" y="234"/>
                  </a:lnTo>
                  <a:lnTo>
                    <a:pt x="68" y="238"/>
                  </a:lnTo>
                  <a:lnTo>
                    <a:pt x="73" y="238"/>
                  </a:lnTo>
                  <a:lnTo>
                    <a:pt x="76" y="241"/>
                  </a:lnTo>
                  <a:lnTo>
                    <a:pt x="82" y="241"/>
                  </a:lnTo>
                  <a:lnTo>
                    <a:pt x="85" y="245"/>
                  </a:lnTo>
                  <a:lnTo>
                    <a:pt x="100" y="245"/>
                  </a:lnTo>
                  <a:lnTo>
                    <a:pt x="100" y="248"/>
                  </a:lnTo>
                  <a:lnTo>
                    <a:pt x="141" y="248"/>
                  </a:lnTo>
                  <a:lnTo>
                    <a:pt x="141" y="245"/>
                  </a:lnTo>
                  <a:lnTo>
                    <a:pt x="155" y="245"/>
                  </a:lnTo>
                  <a:lnTo>
                    <a:pt x="158" y="241"/>
                  </a:lnTo>
                  <a:lnTo>
                    <a:pt x="164" y="241"/>
                  </a:lnTo>
                  <a:lnTo>
                    <a:pt x="167" y="238"/>
                  </a:lnTo>
                  <a:lnTo>
                    <a:pt x="173" y="238"/>
                  </a:lnTo>
                  <a:lnTo>
                    <a:pt x="176" y="234"/>
                  </a:lnTo>
                  <a:lnTo>
                    <a:pt x="179" y="234"/>
                  </a:lnTo>
                  <a:lnTo>
                    <a:pt x="187" y="227"/>
                  </a:lnTo>
                  <a:lnTo>
                    <a:pt x="205" y="213"/>
                  </a:lnTo>
                  <a:lnTo>
                    <a:pt x="205" y="210"/>
                  </a:lnTo>
                  <a:lnTo>
                    <a:pt x="211" y="206"/>
                  </a:lnTo>
                  <a:lnTo>
                    <a:pt x="217" y="199"/>
                  </a:lnTo>
                  <a:lnTo>
                    <a:pt x="217" y="196"/>
                  </a:lnTo>
                  <a:lnTo>
                    <a:pt x="222" y="189"/>
                  </a:lnTo>
                  <a:lnTo>
                    <a:pt x="222" y="185"/>
                  </a:lnTo>
                  <a:lnTo>
                    <a:pt x="225" y="185"/>
                  </a:lnTo>
                  <a:lnTo>
                    <a:pt x="225" y="182"/>
                  </a:lnTo>
                  <a:lnTo>
                    <a:pt x="228" y="178"/>
                  </a:lnTo>
                  <a:lnTo>
                    <a:pt x="228" y="175"/>
                  </a:lnTo>
                  <a:lnTo>
                    <a:pt x="231" y="171"/>
                  </a:lnTo>
                  <a:lnTo>
                    <a:pt x="231" y="164"/>
                  </a:lnTo>
                  <a:lnTo>
                    <a:pt x="234" y="164"/>
                  </a:lnTo>
                  <a:lnTo>
                    <a:pt x="234" y="154"/>
                  </a:lnTo>
                  <a:lnTo>
                    <a:pt x="237" y="154"/>
                  </a:lnTo>
                  <a:lnTo>
                    <a:pt x="237" y="140"/>
                  </a:lnTo>
                  <a:lnTo>
                    <a:pt x="240" y="136"/>
                  </a:lnTo>
                  <a:lnTo>
                    <a:pt x="240" y="112"/>
                  </a:lnTo>
                  <a:lnTo>
                    <a:pt x="237" y="108"/>
                  </a:lnTo>
                  <a:lnTo>
                    <a:pt x="237" y="94"/>
                  </a:lnTo>
                  <a:lnTo>
                    <a:pt x="234" y="94"/>
                  </a:lnTo>
                  <a:lnTo>
                    <a:pt x="234" y="84"/>
                  </a:lnTo>
                  <a:lnTo>
                    <a:pt x="231" y="84"/>
                  </a:lnTo>
                  <a:lnTo>
                    <a:pt x="231" y="77"/>
                  </a:lnTo>
                  <a:lnTo>
                    <a:pt x="228" y="73"/>
                  </a:lnTo>
                  <a:lnTo>
                    <a:pt x="228" y="70"/>
                  </a:lnTo>
                  <a:lnTo>
                    <a:pt x="225" y="66"/>
                  </a:lnTo>
                  <a:lnTo>
                    <a:pt x="225" y="63"/>
                  </a:lnTo>
                  <a:lnTo>
                    <a:pt x="222" y="63"/>
                  </a:lnTo>
                  <a:lnTo>
                    <a:pt x="222" y="56"/>
                  </a:lnTo>
                  <a:lnTo>
                    <a:pt x="219" y="56"/>
                  </a:lnTo>
                  <a:lnTo>
                    <a:pt x="219" y="52"/>
                  </a:lnTo>
                  <a:lnTo>
                    <a:pt x="217" y="52"/>
                  </a:lnTo>
                  <a:lnTo>
                    <a:pt x="217" y="49"/>
                  </a:lnTo>
                  <a:lnTo>
                    <a:pt x="211" y="42"/>
                  </a:lnTo>
                  <a:lnTo>
                    <a:pt x="205" y="38"/>
                  </a:lnTo>
                  <a:lnTo>
                    <a:pt x="205" y="35"/>
                  </a:lnTo>
                  <a:lnTo>
                    <a:pt x="187" y="21"/>
                  </a:lnTo>
                  <a:lnTo>
                    <a:pt x="179" y="14"/>
                  </a:lnTo>
                  <a:lnTo>
                    <a:pt x="176" y="14"/>
                  </a:lnTo>
                  <a:lnTo>
                    <a:pt x="173" y="10"/>
                  </a:lnTo>
                  <a:lnTo>
                    <a:pt x="167" y="10"/>
                  </a:lnTo>
                  <a:lnTo>
                    <a:pt x="164" y="7"/>
                  </a:lnTo>
                  <a:lnTo>
                    <a:pt x="158" y="7"/>
                  </a:lnTo>
                  <a:lnTo>
                    <a:pt x="155" y="3"/>
                  </a:lnTo>
                  <a:lnTo>
                    <a:pt x="141" y="3"/>
                  </a:lnTo>
                  <a:lnTo>
                    <a:pt x="141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4CD9DF5A-BE1E-456C-B87B-3DEEDEBC6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1820"/>
              <a:ext cx="715" cy="704"/>
            </a:xfrm>
            <a:custGeom>
              <a:avLst/>
              <a:gdLst>
                <a:gd name="T0" fmla="*/ 228 w 715"/>
                <a:gd name="T1" fmla="*/ 0 h 704"/>
                <a:gd name="T2" fmla="*/ 488 w 715"/>
                <a:gd name="T3" fmla="*/ 0 h 704"/>
                <a:gd name="T4" fmla="*/ 715 w 715"/>
                <a:gd name="T5" fmla="*/ 389 h 704"/>
                <a:gd name="T6" fmla="*/ 651 w 715"/>
                <a:gd name="T7" fmla="*/ 420 h 704"/>
                <a:gd name="T8" fmla="*/ 488 w 715"/>
                <a:gd name="T9" fmla="*/ 161 h 704"/>
                <a:gd name="T10" fmla="*/ 455 w 715"/>
                <a:gd name="T11" fmla="*/ 322 h 704"/>
                <a:gd name="T12" fmla="*/ 604 w 715"/>
                <a:gd name="T13" fmla="*/ 704 h 704"/>
                <a:gd name="T14" fmla="*/ 96 w 715"/>
                <a:gd name="T15" fmla="*/ 704 h 704"/>
                <a:gd name="T16" fmla="*/ 260 w 715"/>
                <a:gd name="T17" fmla="*/ 322 h 704"/>
                <a:gd name="T18" fmla="*/ 228 w 715"/>
                <a:gd name="T19" fmla="*/ 161 h 704"/>
                <a:gd name="T20" fmla="*/ 64 w 715"/>
                <a:gd name="T21" fmla="*/ 420 h 704"/>
                <a:gd name="T22" fmla="*/ 0 w 715"/>
                <a:gd name="T23" fmla="*/ 389 h 704"/>
                <a:gd name="T24" fmla="*/ 228 w 715"/>
                <a:gd name="T2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704">
                  <a:moveTo>
                    <a:pt x="228" y="0"/>
                  </a:moveTo>
                  <a:lnTo>
                    <a:pt x="488" y="0"/>
                  </a:lnTo>
                  <a:lnTo>
                    <a:pt x="715" y="389"/>
                  </a:lnTo>
                  <a:lnTo>
                    <a:pt x="651" y="420"/>
                  </a:lnTo>
                  <a:lnTo>
                    <a:pt x="488" y="161"/>
                  </a:lnTo>
                  <a:lnTo>
                    <a:pt x="455" y="322"/>
                  </a:lnTo>
                  <a:lnTo>
                    <a:pt x="604" y="704"/>
                  </a:lnTo>
                  <a:lnTo>
                    <a:pt x="96" y="704"/>
                  </a:lnTo>
                  <a:lnTo>
                    <a:pt x="260" y="322"/>
                  </a:lnTo>
                  <a:lnTo>
                    <a:pt x="228" y="161"/>
                  </a:lnTo>
                  <a:lnTo>
                    <a:pt x="64" y="420"/>
                  </a:lnTo>
                  <a:lnTo>
                    <a:pt x="0" y="389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99CC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2">
            <a:extLst>
              <a:ext uri="{FF2B5EF4-FFF2-40B4-BE49-F238E27FC236}">
                <a16:creationId xmlns:a16="http://schemas.microsoft.com/office/drawing/2014/main" id="{C86E6707-98E0-C1B4-59F1-FFBF6AFC0CB6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4953000"/>
            <a:ext cx="762000" cy="1295400"/>
            <a:chOff x="3555" y="1540"/>
            <a:chExt cx="715" cy="1201"/>
          </a:xfrm>
        </p:grpSpPr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C99BD6C2-D7A0-A6DD-A77D-4B8FD3C88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2373"/>
              <a:ext cx="231" cy="368"/>
            </a:xfrm>
            <a:custGeom>
              <a:avLst/>
              <a:gdLst>
                <a:gd name="T0" fmla="*/ 117 w 231"/>
                <a:gd name="T1" fmla="*/ 368 h 368"/>
                <a:gd name="T2" fmla="*/ 59 w 231"/>
                <a:gd name="T3" fmla="*/ 368 h 368"/>
                <a:gd name="T4" fmla="*/ 0 w 231"/>
                <a:gd name="T5" fmla="*/ 0 h 368"/>
                <a:gd name="T6" fmla="*/ 231 w 231"/>
                <a:gd name="T7" fmla="*/ 0 h 368"/>
                <a:gd name="T8" fmla="*/ 173 w 231"/>
                <a:gd name="T9" fmla="*/ 368 h 368"/>
                <a:gd name="T10" fmla="*/ 117 w 231"/>
                <a:gd name="T1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" h="368">
                  <a:moveTo>
                    <a:pt x="117" y="368"/>
                  </a:moveTo>
                  <a:lnTo>
                    <a:pt x="59" y="368"/>
                  </a:lnTo>
                  <a:lnTo>
                    <a:pt x="0" y="0"/>
                  </a:lnTo>
                  <a:lnTo>
                    <a:pt x="231" y="0"/>
                  </a:lnTo>
                  <a:lnTo>
                    <a:pt x="173" y="368"/>
                  </a:lnTo>
                  <a:lnTo>
                    <a:pt x="117" y="368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Oval 34">
              <a:extLst>
                <a:ext uri="{FF2B5EF4-FFF2-40B4-BE49-F238E27FC236}">
                  <a16:creationId xmlns:a16="http://schemas.microsoft.com/office/drawing/2014/main" id="{6718F09A-3C3A-9769-F65D-66F9C62D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1540"/>
              <a:ext cx="240" cy="248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3A3ECE91-D770-C584-C60D-774E1DACD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" y="1540"/>
              <a:ext cx="240" cy="248"/>
            </a:xfrm>
            <a:custGeom>
              <a:avLst/>
              <a:gdLst>
                <a:gd name="T0" fmla="*/ 100 w 240"/>
                <a:gd name="T1" fmla="*/ 0 h 248"/>
                <a:gd name="T2" fmla="*/ 85 w 240"/>
                <a:gd name="T3" fmla="*/ 3 h 248"/>
                <a:gd name="T4" fmla="*/ 76 w 240"/>
                <a:gd name="T5" fmla="*/ 7 h 248"/>
                <a:gd name="T6" fmla="*/ 68 w 240"/>
                <a:gd name="T7" fmla="*/ 10 h 248"/>
                <a:gd name="T8" fmla="*/ 62 w 240"/>
                <a:gd name="T9" fmla="*/ 14 h 248"/>
                <a:gd name="T10" fmla="*/ 35 w 240"/>
                <a:gd name="T11" fmla="*/ 35 h 248"/>
                <a:gd name="T12" fmla="*/ 30 w 240"/>
                <a:gd name="T13" fmla="*/ 42 h 248"/>
                <a:gd name="T14" fmla="*/ 24 w 240"/>
                <a:gd name="T15" fmla="*/ 52 h 248"/>
                <a:gd name="T16" fmla="*/ 21 w 240"/>
                <a:gd name="T17" fmla="*/ 56 h 248"/>
                <a:gd name="T18" fmla="*/ 18 w 240"/>
                <a:gd name="T19" fmla="*/ 63 h 248"/>
                <a:gd name="T20" fmla="*/ 15 w 240"/>
                <a:gd name="T21" fmla="*/ 66 h 248"/>
                <a:gd name="T22" fmla="*/ 12 w 240"/>
                <a:gd name="T23" fmla="*/ 73 h 248"/>
                <a:gd name="T24" fmla="*/ 9 w 240"/>
                <a:gd name="T25" fmla="*/ 84 h 248"/>
                <a:gd name="T26" fmla="*/ 6 w 240"/>
                <a:gd name="T27" fmla="*/ 94 h 248"/>
                <a:gd name="T28" fmla="*/ 3 w 240"/>
                <a:gd name="T29" fmla="*/ 108 h 248"/>
                <a:gd name="T30" fmla="*/ 0 w 240"/>
                <a:gd name="T31" fmla="*/ 136 h 248"/>
                <a:gd name="T32" fmla="*/ 3 w 240"/>
                <a:gd name="T33" fmla="*/ 154 h 248"/>
                <a:gd name="T34" fmla="*/ 6 w 240"/>
                <a:gd name="T35" fmla="*/ 164 h 248"/>
                <a:gd name="T36" fmla="*/ 9 w 240"/>
                <a:gd name="T37" fmla="*/ 171 h 248"/>
                <a:gd name="T38" fmla="*/ 12 w 240"/>
                <a:gd name="T39" fmla="*/ 178 h 248"/>
                <a:gd name="T40" fmla="*/ 15 w 240"/>
                <a:gd name="T41" fmla="*/ 185 h 248"/>
                <a:gd name="T42" fmla="*/ 18 w 240"/>
                <a:gd name="T43" fmla="*/ 189 h 248"/>
                <a:gd name="T44" fmla="*/ 24 w 240"/>
                <a:gd name="T45" fmla="*/ 199 h 248"/>
                <a:gd name="T46" fmla="*/ 35 w 240"/>
                <a:gd name="T47" fmla="*/ 210 h 248"/>
                <a:gd name="T48" fmla="*/ 53 w 240"/>
                <a:gd name="T49" fmla="*/ 227 h 248"/>
                <a:gd name="T50" fmla="*/ 65 w 240"/>
                <a:gd name="T51" fmla="*/ 234 h 248"/>
                <a:gd name="T52" fmla="*/ 73 w 240"/>
                <a:gd name="T53" fmla="*/ 238 h 248"/>
                <a:gd name="T54" fmla="*/ 82 w 240"/>
                <a:gd name="T55" fmla="*/ 241 h 248"/>
                <a:gd name="T56" fmla="*/ 100 w 240"/>
                <a:gd name="T57" fmla="*/ 245 h 248"/>
                <a:gd name="T58" fmla="*/ 141 w 240"/>
                <a:gd name="T59" fmla="*/ 248 h 248"/>
                <a:gd name="T60" fmla="*/ 155 w 240"/>
                <a:gd name="T61" fmla="*/ 245 h 248"/>
                <a:gd name="T62" fmla="*/ 164 w 240"/>
                <a:gd name="T63" fmla="*/ 241 h 248"/>
                <a:gd name="T64" fmla="*/ 173 w 240"/>
                <a:gd name="T65" fmla="*/ 238 h 248"/>
                <a:gd name="T66" fmla="*/ 179 w 240"/>
                <a:gd name="T67" fmla="*/ 234 h 248"/>
                <a:gd name="T68" fmla="*/ 205 w 240"/>
                <a:gd name="T69" fmla="*/ 213 h 248"/>
                <a:gd name="T70" fmla="*/ 211 w 240"/>
                <a:gd name="T71" fmla="*/ 206 h 248"/>
                <a:gd name="T72" fmla="*/ 217 w 240"/>
                <a:gd name="T73" fmla="*/ 196 h 248"/>
                <a:gd name="T74" fmla="*/ 222 w 240"/>
                <a:gd name="T75" fmla="*/ 185 h 248"/>
                <a:gd name="T76" fmla="*/ 225 w 240"/>
                <a:gd name="T77" fmla="*/ 182 h 248"/>
                <a:gd name="T78" fmla="*/ 228 w 240"/>
                <a:gd name="T79" fmla="*/ 175 h 248"/>
                <a:gd name="T80" fmla="*/ 231 w 240"/>
                <a:gd name="T81" fmla="*/ 164 h 248"/>
                <a:gd name="T82" fmla="*/ 234 w 240"/>
                <a:gd name="T83" fmla="*/ 154 h 248"/>
                <a:gd name="T84" fmla="*/ 237 w 240"/>
                <a:gd name="T85" fmla="*/ 140 h 248"/>
                <a:gd name="T86" fmla="*/ 240 w 240"/>
                <a:gd name="T87" fmla="*/ 112 h 248"/>
                <a:gd name="T88" fmla="*/ 237 w 240"/>
                <a:gd name="T89" fmla="*/ 94 h 248"/>
                <a:gd name="T90" fmla="*/ 234 w 240"/>
                <a:gd name="T91" fmla="*/ 84 h 248"/>
                <a:gd name="T92" fmla="*/ 231 w 240"/>
                <a:gd name="T93" fmla="*/ 77 h 248"/>
                <a:gd name="T94" fmla="*/ 228 w 240"/>
                <a:gd name="T95" fmla="*/ 70 h 248"/>
                <a:gd name="T96" fmla="*/ 225 w 240"/>
                <a:gd name="T97" fmla="*/ 63 h 248"/>
                <a:gd name="T98" fmla="*/ 222 w 240"/>
                <a:gd name="T99" fmla="*/ 56 h 248"/>
                <a:gd name="T100" fmla="*/ 219 w 240"/>
                <a:gd name="T101" fmla="*/ 52 h 248"/>
                <a:gd name="T102" fmla="*/ 217 w 240"/>
                <a:gd name="T103" fmla="*/ 49 h 248"/>
                <a:gd name="T104" fmla="*/ 205 w 240"/>
                <a:gd name="T105" fmla="*/ 38 h 248"/>
                <a:gd name="T106" fmla="*/ 187 w 240"/>
                <a:gd name="T107" fmla="*/ 21 h 248"/>
                <a:gd name="T108" fmla="*/ 176 w 240"/>
                <a:gd name="T109" fmla="*/ 14 h 248"/>
                <a:gd name="T110" fmla="*/ 167 w 240"/>
                <a:gd name="T111" fmla="*/ 10 h 248"/>
                <a:gd name="T112" fmla="*/ 158 w 240"/>
                <a:gd name="T113" fmla="*/ 7 h 248"/>
                <a:gd name="T114" fmla="*/ 141 w 240"/>
                <a:gd name="T115" fmla="*/ 3 h 248"/>
                <a:gd name="T116" fmla="*/ 120 w 240"/>
                <a:gd name="T117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248">
                  <a:moveTo>
                    <a:pt x="120" y="0"/>
                  </a:moveTo>
                  <a:lnTo>
                    <a:pt x="100" y="0"/>
                  </a:lnTo>
                  <a:lnTo>
                    <a:pt x="100" y="3"/>
                  </a:lnTo>
                  <a:lnTo>
                    <a:pt x="85" y="3"/>
                  </a:lnTo>
                  <a:lnTo>
                    <a:pt x="82" y="7"/>
                  </a:lnTo>
                  <a:lnTo>
                    <a:pt x="76" y="7"/>
                  </a:lnTo>
                  <a:lnTo>
                    <a:pt x="73" y="10"/>
                  </a:lnTo>
                  <a:lnTo>
                    <a:pt x="68" y="10"/>
                  </a:lnTo>
                  <a:lnTo>
                    <a:pt x="65" y="14"/>
                  </a:lnTo>
                  <a:lnTo>
                    <a:pt x="62" y="14"/>
                  </a:lnTo>
                  <a:lnTo>
                    <a:pt x="53" y="21"/>
                  </a:lnTo>
                  <a:lnTo>
                    <a:pt x="35" y="35"/>
                  </a:lnTo>
                  <a:lnTo>
                    <a:pt x="35" y="38"/>
                  </a:lnTo>
                  <a:lnTo>
                    <a:pt x="30" y="42"/>
                  </a:lnTo>
                  <a:lnTo>
                    <a:pt x="24" y="49"/>
                  </a:lnTo>
                  <a:lnTo>
                    <a:pt x="24" y="52"/>
                  </a:lnTo>
                  <a:lnTo>
                    <a:pt x="21" y="52"/>
                  </a:lnTo>
                  <a:lnTo>
                    <a:pt x="21" y="56"/>
                  </a:lnTo>
                  <a:lnTo>
                    <a:pt x="18" y="56"/>
                  </a:lnTo>
                  <a:lnTo>
                    <a:pt x="18" y="63"/>
                  </a:lnTo>
                  <a:lnTo>
                    <a:pt x="15" y="63"/>
                  </a:lnTo>
                  <a:lnTo>
                    <a:pt x="15" y="66"/>
                  </a:lnTo>
                  <a:lnTo>
                    <a:pt x="12" y="70"/>
                  </a:lnTo>
                  <a:lnTo>
                    <a:pt x="12" y="73"/>
                  </a:lnTo>
                  <a:lnTo>
                    <a:pt x="9" y="77"/>
                  </a:lnTo>
                  <a:lnTo>
                    <a:pt x="9" y="84"/>
                  </a:lnTo>
                  <a:lnTo>
                    <a:pt x="6" y="84"/>
                  </a:lnTo>
                  <a:lnTo>
                    <a:pt x="6" y="94"/>
                  </a:lnTo>
                  <a:lnTo>
                    <a:pt x="3" y="94"/>
                  </a:lnTo>
                  <a:lnTo>
                    <a:pt x="3" y="108"/>
                  </a:lnTo>
                  <a:lnTo>
                    <a:pt x="0" y="112"/>
                  </a:lnTo>
                  <a:lnTo>
                    <a:pt x="0" y="136"/>
                  </a:lnTo>
                  <a:lnTo>
                    <a:pt x="3" y="140"/>
                  </a:lnTo>
                  <a:lnTo>
                    <a:pt x="3" y="154"/>
                  </a:lnTo>
                  <a:lnTo>
                    <a:pt x="6" y="154"/>
                  </a:lnTo>
                  <a:lnTo>
                    <a:pt x="6" y="164"/>
                  </a:lnTo>
                  <a:lnTo>
                    <a:pt x="9" y="164"/>
                  </a:lnTo>
                  <a:lnTo>
                    <a:pt x="9" y="171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5" y="182"/>
                  </a:lnTo>
                  <a:lnTo>
                    <a:pt x="15" y="185"/>
                  </a:lnTo>
                  <a:lnTo>
                    <a:pt x="18" y="185"/>
                  </a:lnTo>
                  <a:lnTo>
                    <a:pt x="18" y="189"/>
                  </a:lnTo>
                  <a:lnTo>
                    <a:pt x="24" y="196"/>
                  </a:lnTo>
                  <a:lnTo>
                    <a:pt x="24" y="199"/>
                  </a:lnTo>
                  <a:lnTo>
                    <a:pt x="30" y="206"/>
                  </a:lnTo>
                  <a:lnTo>
                    <a:pt x="35" y="210"/>
                  </a:lnTo>
                  <a:lnTo>
                    <a:pt x="35" y="213"/>
                  </a:lnTo>
                  <a:lnTo>
                    <a:pt x="53" y="227"/>
                  </a:lnTo>
                  <a:lnTo>
                    <a:pt x="62" y="234"/>
                  </a:lnTo>
                  <a:lnTo>
                    <a:pt x="65" y="234"/>
                  </a:lnTo>
                  <a:lnTo>
                    <a:pt x="68" y="238"/>
                  </a:lnTo>
                  <a:lnTo>
                    <a:pt x="73" y="238"/>
                  </a:lnTo>
                  <a:lnTo>
                    <a:pt x="76" y="241"/>
                  </a:lnTo>
                  <a:lnTo>
                    <a:pt x="82" y="241"/>
                  </a:lnTo>
                  <a:lnTo>
                    <a:pt x="85" y="245"/>
                  </a:lnTo>
                  <a:lnTo>
                    <a:pt x="100" y="245"/>
                  </a:lnTo>
                  <a:lnTo>
                    <a:pt x="100" y="248"/>
                  </a:lnTo>
                  <a:lnTo>
                    <a:pt x="141" y="248"/>
                  </a:lnTo>
                  <a:lnTo>
                    <a:pt x="141" y="245"/>
                  </a:lnTo>
                  <a:lnTo>
                    <a:pt x="155" y="245"/>
                  </a:lnTo>
                  <a:lnTo>
                    <a:pt x="158" y="241"/>
                  </a:lnTo>
                  <a:lnTo>
                    <a:pt x="164" y="241"/>
                  </a:lnTo>
                  <a:lnTo>
                    <a:pt x="167" y="238"/>
                  </a:lnTo>
                  <a:lnTo>
                    <a:pt x="173" y="238"/>
                  </a:lnTo>
                  <a:lnTo>
                    <a:pt x="176" y="234"/>
                  </a:lnTo>
                  <a:lnTo>
                    <a:pt x="179" y="234"/>
                  </a:lnTo>
                  <a:lnTo>
                    <a:pt x="187" y="227"/>
                  </a:lnTo>
                  <a:lnTo>
                    <a:pt x="205" y="213"/>
                  </a:lnTo>
                  <a:lnTo>
                    <a:pt x="205" y="210"/>
                  </a:lnTo>
                  <a:lnTo>
                    <a:pt x="211" y="206"/>
                  </a:lnTo>
                  <a:lnTo>
                    <a:pt x="217" y="199"/>
                  </a:lnTo>
                  <a:lnTo>
                    <a:pt x="217" y="196"/>
                  </a:lnTo>
                  <a:lnTo>
                    <a:pt x="222" y="189"/>
                  </a:lnTo>
                  <a:lnTo>
                    <a:pt x="222" y="185"/>
                  </a:lnTo>
                  <a:lnTo>
                    <a:pt x="225" y="185"/>
                  </a:lnTo>
                  <a:lnTo>
                    <a:pt x="225" y="182"/>
                  </a:lnTo>
                  <a:lnTo>
                    <a:pt x="228" y="178"/>
                  </a:lnTo>
                  <a:lnTo>
                    <a:pt x="228" y="175"/>
                  </a:lnTo>
                  <a:lnTo>
                    <a:pt x="231" y="171"/>
                  </a:lnTo>
                  <a:lnTo>
                    <a:pt x="231" y="164"/>
                  </a:lnTo>
                  <a:lnTo>
                    <a:pt x="234" y="164"/>
                  </a:lnTo>
                  <a:lnTo>
                    <a:pt x="234" y="154"/>
                  </a:lnTo>
                  <a:lnTo>
                    <a:pt x="237" y="154"/>
                  </a:lnTo>
                  <a:lnTo>
                    <a:pt x="237" y="140"/>
                  </a:lnTo>
                  <a:lnTo>
                    <a:pt x="240" y="136"/>
                  </a:lnTo>
                  <a:lnTo>
                    <a:pt x="240" y="112"/>
                  </a:lnTo>
                  <a:lnTo>
                    <a:pt x="237" y="108"/>
                  </a:lnTo>
                  <a:lnTo>
                    <a:pt x="237" y="94"/>
                  </a:lnTo>
                  <a:lnTo>
                    <a:pt x="234" y="94"/>
                  </a:lnTo>
                  <a:lnTo>
                    <a:pt x="234" y="84"/>
                  </a:lnTo>
                  <a:lnTo>
                    <a:pt x="231" y="84"/>
                  </a:lnTo>
                  <a:lnTo>
                    <a:pt x="231" y="77"/>
                  </a:lnTo>
                  <a:lnTo>
                    <a:pt x="228" y="73"/>
                  </a:lnTo>
                  <a:lnTo>
                    <a:pt x="228" y="70"/>
                  </a:lnTo>
                  <a:lnTo>
                    <a:pt x="225" y="66"/>
                  </a:lnTo>
                  <a:lnTo>
                    <a:pt x="225" y="63"/>
                  </a:lnTo>
                  <a:lnTo>
                    <a:pt x="222" y="63"/>
                  </a:lnTo>
                  <a:lnTo>
                    <a:pt x="222" y="56"/>
                  </a:lnTo>
                  <a:lnTo>
                    <a:pt x="219" y="56"/>
                  </a:lnTo>
                  <a:lnTo>
                    <a:pt x="219" y="52"/>
                  </a:lnTo>
                  <a:lnTo>
                    <a:pt x="217" y="52"/>
                  </a:lnTo>
                  <a:lnTo>
                    <a:pt x="217" y="49"/>
                  </a:lnTo>
                  <a:lnTo>
                    <a:pt x="211" y="42"/>
                  </a:lnTo>
                  <a:lnTo>
                    <a:pt x="205" y="38"/>
                  </a:lnTo>
                  <a:lnTo>
                    <a:pt x="205" y="35"/>
                  </a:lnTo>
                  <a:lnTo>
                    <a:pt x="187" y="21"/>
                  </a:lnTo>
                  <a:lnTo>
                    <a:pt x="179" y="14"/>
                  </a:lnTo>
                  <a:lnTo>
                    <a:pt x="176" y="14"/>
                  </a:lnTo>
                  <a:lnTo>
                    <a:pt x="173" y="10"/>
                  </a:lnTo>
                  <a:lnTo>
                    <a:pt x="167" y="10"/>
                  </a:lnTo>
                  <a:lnTo>
                    <a:pt x="164" y="7"/>
                  </a:lnTo>
                  <a:lnTo>
                    <a:pt x="158" y="7"/>
                  </a:lnTo>
                  <a:lnTo>
                    <a:pt x="155" y="3"/>
                  </a:lnTo>
                  <a:lnTo>
                    <a:pt x="141" y="3"/>
                  </a:lnTo>
                  <a:lnTo>
                    <a:pt x="141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884E4A27-0A31-201D-2657-9FC4C9DB9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1820"/>
              <a:ext cx="715" cy="704"/>
            </a:xfrm>
            <a:custGeom>
              <a:avLst/>
              <a:gdLst>
                <a:gd name="T0" fmla="*/ 228 w 715"/>
                <a:gd name="T1" fmla="*/ 0 h 704"/>
                <a:gd name="T2" fmla="*/ 488 w 715"/>
                <a:gd name="T3" fmla="*/ 0 h 704"/>
                <a:gd name="T4" fmla="*/ 715 w 715"/>
                <a:gd name="T5" fmla="*/ 389 h 704"/>
                <a:gd name="T6" fmla="*/ 651 w 715"/>
                <a:gd name="T7" fmla="*/ 420 h 704"/>
                <a:gd name="T8" fmla="*/ 488 w 715"/>
                <a:gd name="T9" fmla="*/ 161 h 704"/>
                <a:gd name="T10" fmla="*/ 455 w 715"/>
                <a:gd name="T11" fmla="*/ 322 h 704"/>
                <a:gd name="T12" fmla="*/ 604 w 715"/>
                <a:gd name="T13" fmla="*/ 704 h 704"/>
                <a:gd name="T14" fmla="*/ 96 w 715"/>
                <a:gd name="T15" fmla="*/ 704 h 704"/>
                <a:gd name="T16" fmla="*/ 260 w 715"/>
                <a:gd name="T17" fmla="*/ 322 h 704"/>
                <a:gd name="T18" fmla="*/ 228 w 715"/>
                <a:gd name="T19" fmla="*/ 161 h 704"/>
                <a:gd name="T20" fmla="*/ 64 w 715"/>
                <a:gd name="T21" fmla="*/ 420 h 704"/>
                <a:gd name="T22" fmla="*/ 0 w 715"/>
                <a:gd name="T23" fmla="*/ 389 h 704"/>
                <a:gd name="T24" fmla="*/ 228 w 715"/>
                <a:gd name="T2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5" h="704">
                  <a:moveTo>
                    <a:pt x="228" y="0"/>
                  </a:moveTo>
                  <a:lnTo>
                    <a:pt x="488" y="0"/>
                  </a:lnTo>
                  <a:lnTo>
                    <a:pt x="715" y="389"/>
                  </a:lnTo>
                  <a:lnTo>
                    <a:pt x="651" y="420"/>
                  </a:lnTo>
                  <a:lnTo>
                    <a:pt x="488" y="161"/>
                  </a:lnTo>
                  <a:lnTo>
                    <a:pt x="455" y="322"/>
                  </a:lnTo>
                  <a:lnTo>
                    <a:pt x="604" y="704"/>
                  </a:lnTo>
                  <a:lnTo>
                    <a:pt x="96" y="704"/>
                  </a:lnTo>
                  <a:lnTo>
                    <a:pt x="260" y="322"/>
                  </a:lnTo>
                  <a:lnTo>
                    <a:pt x="228" y="161"/>
                  </a:lnTo>
                  <a:lnTo>
                    <a:pt x="64" y="420"/>
                  </a:lnTo>
                  <a:lnTo>
                    <a:pt x="0" y="389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CC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42" name="AutoShape 37">
            <a:extLst>
              <a:ext uri="{FF2B5EF4-FFF2-40B4-BE49-F238E27FC236}">
                <a16:creationId xmlns:a16="http://schemas.microsoft.com/office/drawing/2014/main" id="{5121FEB2-22F7-2FA3-06B4-556257904BB5}"/>
              </a:ext>
            </a:extLst>
          </p:cNvPr>
          <p:cNvCxnSpPr>
            <a:cxnSpLocks noChangeShapeType="1"/>
            <a:stCxn id="7" idx="2"/>
            <a:endCxn id="41" idx="6"/>
          </p:cNvCxnSpPr>
          <p:nvPr/>
        </p:nvCxnSpPr>
        <p:spPr bwMode="auto">
          <a:xfrm rot="5400000">
            <a:off x="7258050" y="4281488"/>
            <a:ext cx="71438" cy="3395662"/>
          </a:xfrm>
          <a:prstGeom prst="curvedConnector3">
            <a:avLst>
              <a:gd name="adj1" fmla="val 759995"/>
            </a:avLst>
          </a:prstGeom>
          <a:noFill/>
          <a:ln w="57150">
            <a:solidFill>
              <a:srgbClr val="FFFF66"/>
            </a:solidFill>
            <a:round/>
            <a:headEnd type="diamond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AutoShape 38">
            <a:extLst>
              <a:ext uri="{FF2B5EF4-FFF2-40B4-BE49-F238E27FC236}">
                <a16:creationId xmlns:a16="http://schemas.microsoft.com/office/drawing/2014/main" id="{4E028481-57B6-E31C-3CBA-CB3EEA763F71}"/>
              </a:ext>
            </a:extLst>
          </p:cNvPr>
          <p:cNvCxnSpPr>
            <a:cxnSpLocks noChangeShapeType="1"/>
            <a:stCxn id="7" idx="2"/>
            <a:endCxn id="20" idx="4"/>
          </p:cNvCxnSpPr>
          <p:nvPr/>
        </p:nvCxnSpPr>
        <p:spPr bwMode="auto">
          <a:xfrm flipH="1" flipV="1">
            <a:off x="7764463" y="5656263"/>
            <a:ext cx="1227137" cy="287337"/>
          </a:xfrm>
          <a:prstGeom prst="straightConnector1">
            <a:avLst/>
          </a:prstGeom>
          <a:noFill/>
          <a:ln w="5715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Line 39">
            <a:extLst>
              <a:ext uri="{FF2B5EF4-FFF2-40B4-BE49-F238E27FC236}">
                <a16:creationId xmlns:a16="http://schemas.microsoft.com/office/drawing/2014/main" id="{868D0B81-3590-C705-EA94-0E460967A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200400"/>
            <a:ext cx="8229600" cy="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F6CEB1E4-D583-FC1E-51A2-B3F7E7BA47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800600"/>
            <a:ext cx="8229600" cy="0"/>
          </a:xfrm>
          <a:prstGeom prst="line">
            <a:avLst/>
          </a:prstGeom>
          <a:noFill/>
          <a:ln w="28575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BF79F936-F1DB-53B6-FE6C-6762ADD630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962400"/>
            <a:ext cx="990600" cy="0"/>
          </a:xfrm>
          <a:prstGeom prst="line">
            <a:avLst/>
          </a:prstGeom>
          <a:noFill/>
          <a:ln w="101600">
            <a:solidFill>
              <a:srgbClr val="00FF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2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9906000" cy="954107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#4: </a:t>
            </a:r>
            <a:b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/>
              <a:t>Wearying God by Accusing Him of Injustice </a:t>
            </a:r>
            <a:r>
              <a:rPr lang="en-US" sz="28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2:17-3:6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743200" y="1913215"/>
            <a:ext cx="6781800" cy="387798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800" b="1" dirty="0">
                <a:latin typeface="+mn-lt"/>
              </a:rPr>
              <a:t>The people wearied God by saying He was unjust and approved of some people’s evil.</a:t>
            </a:r>
          </a:p>
          <a:p>
            <a:pPr marL="274320" indent="-274320" algn="l"/>
            <a:r>
              <a:rPr lang="en-US" sz="2800" b="1" dirty="0">
                <a:latin typeface="+mn-lt"/>
              </a:rPr>
              <a:t>God would send His messenger to prepare the way for the Messenger of the covenant.</a:t>
            </a:r>
          </a:p>
          <a:p>
            <a:pPr marL="274320" indent="-274320" algn="l"/>
            <a:r>
              <a:rPr lang="en-US" sz="2800" b="1" dirty="0">
                <a:latin typeface="+mn-lt"/>
              </a:rPr>
              <a:t>He will purify the Levites and witness against sorcerers, adulterers, perjurers, and other evils.</a:t>
            </a:r>
          </a:p>
        </p:txBody>
      </p:sp>
    </p:spTree>
    <p:extLst>
      <p:ext uri="{BB962C8B-B14F-4D97-AF65-F5344CB8AC3E}">
        <p14:creationId xmlns:p14="http://schemas.microsoft.com/office/powerpoint/2010/main" val="1643876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17493"/>
            <a:ext cx="8991599" cy="954107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#5: </a:t>
            </a:r>
            <a:b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/>
              <a:t>Robbing God in Tithes and Offerings </a:t>
            </a:r>
            <a:r>
              <a:rPr lang="en-US" sz="28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3:7-12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486400" y="1913215"/>
            <a:ext cx="6172200" cy="387798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800" b="1" dirty="0">
                <a:latin typeface="+mn-lt"/>
              </a:rPr>
              <a:t>The people were cursed because they robbed God in tithes and offerings.</a:t>
            </a:r>
          </a:p>
          <a:p>
            <a:pPr marL="274320" indent="-274320" algn="l"/>
            <a:r>
              <a:rPr lang="en-US" sz="2800" b="1" dirty="0">
                <a:latin typeface="+mn-lt"/>
              </a:rPr>
              <a:t>If </a:t>
            </a:r>
            <a:r>
              <a:rPr lang="en-US" sz="2800" b="1">
                <a:latin typeface="+mn-lt"/>
              </a:rPr>
              <a:t>they brought </a:t>
            </a:r>
            <a:r>
              <a:rPr lang="en-US" sz="2800" b="1" dirty="0">
                <a:latin typeface="+mn-lt"/>
              </a:rPr>
              <a:t>in the tithes, He would give such a blessing there would not be room to receive it.</a:t>
            </a:r>
          </a:p>
          <a:p>
            <a:pPr marL="274320" indent="-274320" algn="l"/>
            <a:r>
              <a:rPr lang="en-US" sz="2800" b="1" dirty="0">
                <a:latin typeface="+mn-lt"/>
              </a:rPr>
              <a:t>The devourer would not destroy their crops and all nations would call them blessed.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7FFEE-43BE-394B-D8FA-2F3D249B2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4200056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6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17493"/>
            <a:ext cx="8991599" cy="954107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Accusation #6: </a:t>
            </a:r>
            <a:br>
              <a:rPr lang="en-US" sz="28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+mn-lt"/>
              </a:rPr>
              <a:t>Claiming Service to God Is Vain </a:t>
            </a:r>
            <a:r>
              <a:rPr lang="en-US" sz="2800" b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3:13-4:6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486400" y="1524000"/>
            <a:ext cx="61722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2880" tIns="0" rIns="18288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Some claimed that service to God was vain because it did not give benefits they expected.</a:t>
            </a:r>
          </a:p>
          <a:p>
            <a:r>
              <a:rPr lang="en-US" sz="2800" b="1" dirty="0">
                <a:latin typeface="+mn-lt"/>
              </a:rPr>
              <a:t>God would remember those who truly feared Him and distinguish them from the wicked.</a:t>
            </a:r>
          </a:p>
          <a:p>
            <a:r>
              <a:rPr lang="en-US" sz="2800" b="1" dirty="0">
                <a:latin typeface="+mn-lt"/>
              </a:rPr>
              <a:t>The wicked would be burned up like stubble but those who feared God would be well fed.</a:t>
            </a:r>
          </a:p>
          <a:p>
            <a:r>
              <a:rPr lang="en-US" sz="2800" b="1" dirty="0">
                <a:latin typeface="+mn-lt"/>
              </a:rPr>
              <a:t>God would send Elijah the prophet to turn the hearts of the fathers to the children and vice versa.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AC00F7-B5E5-2D46-2A0F-5CE48870E979}"/>
              </a:ext>
            </a:extLst>
          </p:cNvPr>
          <p:cNvGrpSpPr/>
          <p:nvPr/>
        </p:nvGrpSpPr>
        <p:grpSpPr>
          <a:xfrm>
            <a:off x="1042447" y="1980935"/>
            <a:ext cx="3377153" cy="4038865"/>
            <a:chOff x="1042447" y="1980935"/>
            <a:chExt cx="3377153" cy="40388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BC994D-E7EB-C457-6A41-FE5256DF6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447" y="1980935"/>
              <a:ext cx="3377153" cy="40388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ED6F00-69ED-063D-00E4-EAD1DCCD4DE8}"/>
                </a:ext>
              </a:extLst>
            </p:cNvPr>
            <p:cNvSpPr txBox="1"/>
            <p:nvPr/>
          </p:nvSpPr>
          <p:spPr>
            <a:xfrm rot="19418823">
              <a:off x="1821411" y="2917557"/>
              <a:ext cx="14157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  <a:latin typeface="+mj-lt"/>
                </a:rPr>
                <a:t>Book </a:t>
              </a:r>
              <a:br>
                <a:rPr lang="en-US" sz="2800" b="1" dirty="0">
                  <a:solidFill>
                    <a:srgbClr val="002060"/>
                  </a:solidFill>
                  <a:latin typeface="+mj-lt"/>
                </a:rPr>
              </a:br>
              <a:r>
                <a:rPr lang="en-US" sz="2800" b="1" dirty="0">
                  <a:solidFill>
                    <a:srgbClr val="002060"/>
                  </a:solidFill>
                  <a:latin typeface="+mj-lt"/>
                </a:rPr>
                <a:t>of 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322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20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F9C06A-06C5-4028-8C67-03DE2B7EBE0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04800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2022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6B00B-032D-47C9-820C-C4CE6655D74B}"/>
              </a:ext>
            </a:extLst>
          </p:cNvPr>
          <p:cNvSpPr txBox="1"/>
          <p:nvPr/>
        </p:nvSpPr>
        <p:spPr>
          <a:xfrm>
            <a:off x="1676400" y="6306409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5613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13490</TotalTime>
  <Words>1383</Words>
  <Application>Microsoft Office PowerPoint</Application>
  <PresentationFormat>Widescreen</PresentationFormat>
  <Paragraphs>149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VAG Round</vt:lpstr>
      <vt:lpstr>Barbie</vt:lpstr>
      <vt:lpstr>Cooper Black</vt:lpstr>
      <vt:lpstr>Calibri</vt:lpstr>
      <vt:lpstr>Impact</vt:lpstr>
      <vt:lpstr>Trebuchet MS</vt:lpstr>
      <vt:lpstr>Comic Sans MS</vt:lpstr>
      <vt:lpstr>Bookman Old Style</vt:lpstr>
      <vt:lpstr>Arial</vt:lpstr>
      <vt:lpstr>Algerian</vt:lpstr>
      <vt:lpstr>Tahoma</vt:lpstr>
      <vt:lpstr>Arial Black</vt:lpstr>
      <vt:lpstr>Times New Roman</vt:lpstr>
      <vt:lpstr>Blue-Gradient.dep</vt:lpstr>
      <vt:lpstr>PowerPoint Presentation</vt:lpstr>
      <vt:lpstr>PowerPoint Presentation</vt:lpstr>
      <vt:lpstr>PowerPoint Presentation</vt:lpstr>
      <vt:lpstr>PowerPoint Presentation</vt:lpstr>
      <vt:lpstr>Periods of Bible history</vt:lpstr>
      <vt:lpstr>Prophets by Period</vt:lpstr>
      <vt:lpstr>Themes of the Minor Prophets</vt:lpstr>
      <vt:lpstr>Theme and Major Divisions of Malachi   </vt:lpstr>
      <vt:lpstr>Accusation #1:  Failure to Respond to God’s Love – 1:1-5</vt:lpstr>
      <vt:lpstr>PowerPoint Presentation</vt:lpstr>
      <vt:lpstr>PowerPoint Presentation</vt:lpstr>
      <vt:lpstr>Accusation #1:  Failure to Respond to God’s Love – 1:1-5</vt:lpstr>
      <vt:lpstr>PowerPoint Presentation</vt:lpstr>
      <vt:lpstr>Accusation #2:  Failure to Honor God by Offering Polluted Sacrifices – 1:6-14</vt:lpstr>
      <vt:lpstr>Unfaithfulness of the Priests – 2:1-9</vt:lpstr>
      <vt:lpstr>Accusation #3:  Improper Marriage and Divorce – 2:10-16</vt:lpstr>
      <vt:lpstr>Divorce NOT for Fornication</vt:lpstr>
      <vt:lpstr>Accusation #4:  Wearying God by Accusing Him of Injustice – 2:17-3:6</vt:lpstr>
      <vt:lpstr>Accusation #5:  Robbing God in Tithes and Offerings – 3:7-12</vt:lpstr>
      <vt:lpstr>Accusation #6:  Claiming Service to God Is Vain –  3:13-4:6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Malachi PowerPoint slides and charts - Free Bible study commentary, notes, questions, and comments; available free at www.gospelway.com</dc:title>
  <dc:subject>Free study notes on the Bible book of Malachi; commentary and comments on the New Testament epistle PowerPoint slides and charts David E. Pratte</dc:subject>
  <dc:creator>David E. Pratte</dc:creator>
  <cp:keywords>Malachi book commentary study notes comments Bible religion Old Testament free church Christ Jesus - David E. Pratte; www.biblestudylessons.com</cp:keywords>
  <cp:lastModifiedBy>David Pratte</cp:lastModifiedBy>
  <cp:revision>2575</cp:revision>
  <cp:lastPrinted>2016-03-16T15:34:38Z</cp:lastPrinted>
  <dcterms:created xsi:type="dcterms:W3CDTF">2013-07-15T18:37:31Z</dcterms:created>
  <dcterms:modified xsi:type="dcterms:W3CDTF">2023-07-24T18:57:45Z</dcterms:modified>
</cp:coreProperties>
</file>