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75" r:id="rId3"/>
    <p:sldId id="274" r:id="rId4"/>
    <p:sldId id="273" r:id="rId5"/>
    <p:sldId id="272" r:id="rId6"/>
    <p:sldId id="271" r:id="rId7"/>
    <p:sldId id="270" r:id="rId8"/>
    <p:sldId id="269" r:id="rId9"/>
    <p:sldId id="268" r:id="rId10"/>
  </p:sldIdLst>
  <p:sldSz cx="9144000" cy="6858000" type="screen4x3"/>
  <p:notesSz cx="6858000" cy="9144000"/>
  <p:embeddedFontLst>
    <p:embeddedFont>
      <p:font typeface="Bahnschrift SemiBold" panose="020B0502040204020203" pitchFamily="34" charset="0"/>
      <p:bold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Tahoma" panose="020B0604030504040204" pitchFamily="34" charset="0"/>
      <p:regular r:id="rId16"/>
      <p:bold r:id="rId17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572" autoAdjust="0"/>
    <p:restoredTop sz="94652" autoAdjust="0"/>
  </p:normalViewPr>
  <p:slideViewPr>
    <p:cSldViewPr showGuides="1">
      <p:cViewPr varScale="1">
        <p:scale>
          <a:sx n="58" d="100"/>
          <a:sy n="58" d="100"/>
        </p:scale>
        <p:origin x="597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A53A2-CDF1-4FD3-98AE-1E2902B6B96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5994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393EC-8BC3-4B80-ABEC-20F3FC51156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7961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B5129-7452-4A7E-93A2-FA61524A096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545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A598AF-AEE4-49D3-A128-6459CA5DB03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0202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6A03E-2F0C-4C6D-B2E1-61D3A10E474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6295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60CD4-4695-4309-95BD-7A9135A98CF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657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20535E-8A9B-4A8E-992C-78029AD4478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9808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5AFE3-E1ED-4D07-92B7-873624395D4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3872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2176B-E93E-4788-8BA5-A4B6C4B8E31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11953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CF75F-10D4-44F8-B059-3A40AD85A5C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1014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C7468-4688-4286-8DED-33F82C6E411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4995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9BCC030-1887-4D63-AA9D-9CDBC22D14EC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CF104F-2DCA-4A84-B9EE-D03C2518F895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B6D19A-0AEA-4720-8304-190CE2AF7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07236"/>
            <a:ext cx="7005052" cy="45887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B63AE3-F9ED-4BAF-964E-71551D8AF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07236"/>
            <a:ext cx="7005052" cy="4588764"/>
          </a:xfrm>
          <a:prstGeom prst="rect">
            <a:avLst/>
          </a:prstGeom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5B2A40EB-7A51-431B-8FE5-29C04AB440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67200" y="1373187"/>
            <a:ext cx="4191000" cy="5027613"/>
          </a:xfrm>
          <a:solidFill>
            <a:srgbClr val="0C0040">
              <a:alpha val="57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Expect Persecution</a:t>
            </a:r>
          </a:p>
          <a:p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2 Timothy 3:12; Matthew 10:34-37; John 15:18-21; 16:1-4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</p:spTree>
    <p:extLst>
      <p:ext uri="{BB962C8B-B14F-4D97-AF65-F5344CB8AC3E}">
        <p14:creationId xmlns:p14="http://schemas.microsoft.com/office/powerpoint/2010/main" val="381462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DEDC16-6C54-45C9-AC7B-9DBE99CC6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07236"/>
            <a:ext cx="7005052" cy="4588764"/>
          </a:xfrm>
          <a:prstGeom prst="rect">
            <a:avLst/>
          </a:prstGeom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5B2A40EB-7A51-431B-8FE5-29C04AB440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67200" y="1295400"/>
            <a:ext cx="4191000" cy="5027613"/>
          </a:xfrm>
          <a:solidFill>
            <a:srgbClr val="0C0040">
              <a:alpha val="57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Expect Persecution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Love &amp; Trust God</a:t>
            </a:r>
          </a:p>
          <a:p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Proverbs 3:5,6; Psalm 56:11; 1 Corinthians 10:13; 1 Peter 2:21-23; 1 Peter 4:19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73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5C70D-3750-474F-BCE0-F6C362559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07236"/>
            <a:ext cx="7005052" cy="4588764"/>
          </a:xfrm>
          <a:prstGeom prst="rect">
            <a:avLst/>
          </a:prstGeom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5B2A40EB-7A51-431B-8FE5-29C04AB440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67200" y="1295400"/>
            <a:ext cx="4191000" cy="5027613"/>
          </a:xfrm>
          <a:solidFill>
            <a:srgbClr val="0C0040">
              <a:alpha val="57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Expect Persecution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Love &amp; Trust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Pray to God</a:t>
            </a:r>
          </a:p>
          <a:p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Acts 4:23-31; 1 Peter 5:7-9; Psalm 7:1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90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A78D84-F666-4146-A53C-B79A8C9AB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07236"/>
            <a:ext cx="7005052" cy="4588764"/>
          </a:xfrm>
          <a:prstGeom prst="rect">
            <a:avLst/>
          </a:prstGeom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5B2A40EB-7A51-431B-8FE5-29C04AB440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67200" y="1295400"/>
            <a:ext cx="4191000" cy="5027613"/>
          </a:xfrm>
          <a:solidFill>
            <a:srgbClr val="0C0040">
              <a:alpha val="57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Expect Persecution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Love &amp; Trust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Pray to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Use the Scriptures</a:t>
            </a:r>
          </a:p>
          <a:p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10:17; 1 Peter 3:14-16; Matthew 4:1-11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62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0A4A25-37C1-4DBD-81BE-8D231B7EC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07236"/>
            <a:ext cx="7005052" cy="4588764"/>
          </a:xfrm>
          <a:prstGeom prst="rect">
            <a:avLst/>
          </a:prstGeom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5B2A40EB-7A51-431B-8FE5-29C04AB440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67200" y="1295400"/>
            <a:ext cx="4191000" cy="5027613"/>
          </a:xfrm>
          <a:solidFill>
            <a:srgbClr val="0C0040">
              <a:alpha val="57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Expect Persecution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Love &amp; Trust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Pray to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Use the Scriptures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Choose Companions Carefully</a:t>
            </a:r>
          </a:p>
          <a:p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15:33; Proverbs 13:20; Acts 4:23; 2 Corinthians 1:3-5; Hebrews 10:23-25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61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C48A1-D426-42BC-B182-1D0CF2D86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83436"/>
            <a:ext cx="7005052" cy="4588764"/>
          </a:xfrm>
          <a:prstGeom prst="rect">
            <a:avLst/>
          </a:prstGeom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5B2A40EB-7A51-431B-8FE5-29C04AB440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67200" y="1295400"/>
            <a:ext cx="4191000" cy="5334000"/>
          </a:xfrm>
          <a:solidFill>
            <a:srgbClr val="0C0040">
              <a:alpha val="57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Expect Persecution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Love &amp; Trust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Pray to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Use the Scriptures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Choose Companions Carefully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Remember Faithful Servants Who Endured</a:t>
            </a:r>
          </a:p>
          <a:p>
            <a:r>
              <a:rPr lang="en-US" dirty="0"/>
              <a:t>Moses; Elijah; Daniel;  Daniels’ friends; David; Apostles; Stephen; Paul</a:t>
            </a:r>
          </a:p>
          <a:p>
            <a:endParaRPr lang="en-US" dirty="0"/>
          </a:p>
          <a:p>
            <a:r>
              <a:rPr lang="en-US" dirty="0"/>
              <a:t>Hebrews 11:35-12:4 </a:t>
            </a:r>
            <a:endParaRPr lang="en-US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2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0A11DC0-CF17-45EF-ADD1-C6297855C6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457200"/>
            <a:ext cx="6858000" cy="707886"/>
          </a:xfrm>
          <a:solidFill>
            <a:srgbClr val="0033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 anchorCtr="0">
            <a:spAutoFit/>
          </a:bodyPr>
          <a:lstStyle/>
          <a:p>
            <a:r>
              <a:rPr lang="en-US" altLang="en-US" sz="4000" dirty="0"/>
              <a:t>How to Handle Persecution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E0B8E2-BC9D-4993-8435-775A99D2F995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D07E9A-61F8-4CFA-87ED-6264741E8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07236"/>
            <a:ext cx="7005052" cy="4588764"/>
          </a:xfrm>
          <a:prstGeom prst="rect">
            <a:avLst/>
          </a:prstGeom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5B2A40EB-7A51-431B-8FE5-29C04AB440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67200" y="1295400"/>
            <a:ext cx="4191000" cy="5333762"/>
          </a:xfrm>
          <a:solidFill>
            <a:srgbClr val="0C0040">
              <a:alpha val="57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Expect Persecution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Love &amp; Trust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Pray to God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Use the Scriptures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Choose Companions Carefully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Remember Faithful Servants Who Endured</a:t>
            </a:r>
          </a:p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</a:rPr>
              <a:t>Remember Your Reward</a:t>
            </a:r>
          </a:p>
          <a:p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Luke 6:22,23; Hebrews 10:32-34; Revelation 2:10 </a:t>
            </a:r>
            <a:endParaRPr lang="en-US" altLang="en-US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14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BF1CF6C4-2147-4464-B5CC-2623C856B32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5334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E63655-EBCE-4F17-8966-F6FD1DDCCD18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5667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5-Bahnschrift-Tahoma">
      <a:majorFont>
        <a:latin typeface="Bahnschrift Semi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084.ppt [Compatibility Mode]" id="{E5329A2A-6BF9-46CA-9634-56CBCB282EF9}" vid="{F0200304-6202-4333-ABEA-372C42EB1C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Blue-21.per-fppt</Template>
  <TotalTime>70</TotalTime>
  <Words>351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Bahnschrift SemiBold</vt:lpstr>
      <vt:lpstr>Arial</vt:lpstr>
      <vt:lpstr>Tahoma</vt:lpstr>
      <vt:lpstr>Comic Sans MS</vt:lpstr>
      <vt:lpstr>Diseño predeterminado</vt:lpstr>
      <vt:lpstr>How to Handle Persecution</vt:lpstr>
      <vt:lpstr>How to Handle Persecution</vt:lpstr>
      <vt:lpstr>How to Handle Persecution</vt:lpstr>
      <vt:lpstr>How to Handle Persecution</vt:lpstr>
      <vt:lpstr>How to Handle Persecution</vt:lpstr>
      <vt:lpstr>How to Handle Persecution</vt:lpstr>
      <vt:lpstr>How to Handle Persecution</vt:lpstr>
      <vt:lpstr>How to Handle Persecution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Handle Persecution and Opposition for the Cause of Christ PowerPoint slides and charts</dc:title>
  <dc:subject>Jesus predicted Christians would face persecution and opposition for the gospel. What principles does the Bible give to help us deal with these hardships? PowerPoint slides and charts</dc:subject>
  <dc:creator>David Pratte</dc:creator>
  <cp:keywords>religion, Bible, persecution, opposition, gospel, handling, handle, persecute, prayer, trust, love, companions, examples, destiny, heaven, suffering, troubles, afflictions, hardships, problems, worry, anxiety, trials, affliction, difficulties, strength, endurance, patience, suffers, anxieties, God, worries, Jesus, Christ, Christian, difficulty, temptations,  - David E. Pratte; www.biblestudylessons.com</cp:keywords>
  <cp:lastModifiedBy>David Pratte</cp:lastModifiedBy>
  <cp:revision>60</cp:revision>
  <dcterms:created xsi:type="dcterms:W3CDTF">2019-08-22T18:00:42Z</dcterms:created>
  <dcterms:modified xsi:type="dcterms:W3CDTF">2022-01-25T20:04:22Z</dcterms:modified>
</cp:coreProperties>
</file>