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bookmarkIdSeed="4">
  <p:sldMasterIdLst>
    <p:sldMasterId id="2147483648" r:id="rId1"/>
  </p:sldMasterIdLst>
  <p:notesMasterIdLst>
    <p:notesMasterId r:id="rId167"/>
  </p:notesMasterIdLst>
  <p:sldIdLst>
    <p:sldId id="257" r:id="rId2"/>
    <p:sldId id="258" r:id="rId3"/>
    <p:sldId id="256" r:id="rId4"/>
    <p:sldId id="334" r:id="rId5"/>
    <p:sldId id="344" r:id="rId6"/>
    <p:sldId id="347" r:id="rId7"/>
    <p:sldId id="348" r:id="rId8"/>
    <p:sldId id="346" r:id="rId9"/>
    <p:sldId id="349" r:id="rId10"/>
    <p:sldId id="350" r:id="rId11"/>
    <p:sldId id="351" r:id="rId12"/>
    <p:sldId id="353" r:id="rId13"/>
    <p:sldId id="352" r:id="rId14"/>
    <p:sldId id="354" r:id="rId15"/>
    <p:sldId id="355" r:id="rId16"/>
    <p:sldId id="356" r:id="rId17"/>
    <p:sldId id="358" r:id="rId18"/>
    <p:sldId id="359" r:id="rId19"/>
    <p:sldId id="360" r:id="rId20"/>
    <p:sldId id="361" r:id="rId21"/>
    <p:sldId id="362" r:id="rId22"/>
    <p:sldId id="363" r:id="rId23"/>
    <p:sldId id="365" r:id="rId24"/>
    <p:sldId id="368" r:id="rId25"/>
    <p:sldId id="366" r:id="rId26"/>
    <p:sldId id="376" r:id="rId27"/>
    <p:sldId id="373" r:id="rId28"/>
    <p:sldId id="377" r:id="rId29"/>
    <p:sldId id="378" r:id="rId30"/>
    <p:sldId id="380" r:id="rId31"/>
    <p:sldId id="381" r:id="rId32"/>
    <p:sldId id="382" r:id="rId33"/>
    <p:sldId id="383" r:id="rId34"/>
    <p:sldId id="384" r:id="rId35"/>
    <p:sldId id="385" r:id="rId36"/>
    <p:sldId id="386" r:id="rId37"/>
    <p:sldId id="388" r:id="rId38"/>
    <p:sldId id="387" r:id="rId39"/>
    <p:sldId id="389" r:id="rId40"/>
    <p:sldId id="390" r:id="rId41"/>
    <p:sldId id="391" r:id="rId42"/>
    <p:sldId id="392" r:id="rId43"/>
    <p:sldId id="393" r:id="rId44"/>
    <p:sldId id="394" r:id="rId45"/>
    <p:sldId id="395" r:id="rId46"/>
    <p:sldId id="396" r:id="rId47"/>
    <p:sldId id="397" r:id="rId48"/>
    <p:sldId id="398" r:id="rId49"/>
    <p:sldId id="399" r:id="rId50"/>
    <p:sldId id="400" r:id="rId51"/>
    <p:sldId id="401" r:id="rId52"/>
    <p:sldId id="402" r:id="rId53"/>
    <p:sldId id="403" r:id="rId54"/>
    <p:sldId id="404" r:id="rId55"/>
    <p:sldId id="405" r:id="rId56"/>
    <p:sldId id="406" r:id="rId57"/>
    <p:sldId id="407" r:id="rId58"/>
    <p:sldId id="408" r:id="rId59"/>
    <p:sldId id="410" r:id="rId60"/>
    <p:sldId id="409" r:id="rId61"/>
    <p:sldId id="412" r:id="rId62"/>
    <p:sldId id="411" r:id="rId63"/>
    <p:sldId id="413" r:id="rId64"/>
    <p:sldId id="415" r:id="rId65"/>
    <p:sldId id="416" r:id="rId66"/>
    <p:sldId id="417" r:id="rId67"/>
    <p:sldId id="418" r:id="rId68"/>
    <p:sldId id="419" r:id="rId69"/>
    <p:sldId id="420" r:id="rId70"/>
    <p:sldId id="421" r:id="rId71"/>
    <p:sldId id="422" r:id="rId72"/>
    <p:sldId id="423" r:id="rId73"/>
    <p:sldId id="424" r:id="rId74"/>
    <p:sldId id="425" r:id="rId75"/>
    <p:sldId id="426" r:id="rId76"/>
    <p:sldId id="427" r:id="rId77"/>
    <p:sldId id="428" r:id="rId78"/>
    <p:sldId id="429" r:id="rId79"/>
    <p:sldId id="430" r:id="rId80"/>
    <p:sldId id="431" r:id="rId81"/>
    <p:sldId id="432" r:id="rId82"/>
    <p:sldId id="433" r:id="rId83"/>
    <p:sldId id="434" r:id="rId84"/>
    <p:sldId id="435" r:id="rId85"/>
    <p:sldId id="436" r:id="rId86"/>
    <p:sldId id="437" r:id="rId87"/>
    <p:sldId id="438" r:id="rId88"/>
    <p:sldId id="439" r:id="rId89"/>
    <p:sldId id="440" r:id="rId90"/>
    <p:sldId id="441" r:id="rId91"/>
    <p:sldId id="442" r:id="rId92"/>
    <p:sldId id="443" r:id="rId93"/>
    <p:sldId id="444" r:id="rId94"/>
    <p:sldId id="445" r:id="rId95"/>
    <p:sldId id="446" r:id="rId96"/>
    <p:sldId id="447" r:id="rId97"/>
    <p:sldId id="448" r:id="rId98"/>
    <p:sldId id="449" r:id="rId99"/>
    <p:sldId id="450" r:id="rId100"/>
    <p:sldId id="451" r:id="rId101"/>
    <p:sldId id="452" r:id="rId102"/>
    <p:sldId id="453" r:id="rId103"/>
    <p:sldId id="454" r:id="rId104"/>
    <p:sldId id="455" r:id="rId105"/>
    <p:sldId id="456" r:id="rId106"/>
    <p:sldId id="457" r:id="rId107"/>
    <p:sldId id="458" r:id="rId108"/>
    <p:sldId id="459" r:id="rId109"/>
    <p:sldId id="460" r:id="rId110"/>
    <p:sldId id="461" r:id="rId111"/>
    <p:sldId id="462" r:id="rId112"/>
    <p:sldId id="463" r:id="rId113"/>
    <p:sldId id="464" r:id="rId114"/>
    <p:sldId id="465" r:id="rId115"/>
    <p:sldId id="466" r:id="rId116"/>
    <p:sldId id="467" r:id="rId117"/>
    <p:sldId id="468" r:id="rId118"/>
    <p:sldId id="473" r:id="rId119"/>
    <p:sldId id="472" r:id="rId120"/>
    <p:sldId id="469" r:id="rId121"/>
    <p:sldId id="470" r:id="rId122"/>
    <p:sldId id="471" r:id="rId123"/>
    <p:sldId id="474" r:id="rId124"/>
    <p:sldId id="475" r:id="rId125"/>
    <p:sldId id="476" r:id="rId126"/>
    <p:sldId id="477" r:id="rId127"/>
    <p:sldId id="478" r:id="rId128"/>
    <p:sldId id="479" r:id="rId129"/>
    <p:sldId id="480" r:id="rId130"/>
    <p:sldId id="481" r:id="rId131"/>
    <p:sldId id="482" r:id="rId132"/>
    <p:sldId id="483" r:id="rId133"/>
    <p:sldId id="484" r:id="rId134"/>
    <p:sldId id="485" r:id="rId135"/>
    <p:sldId id="486" r:id="rId136"/>
    <p:sldId id="487" r:id="rId137"/>
    <p:sldId id="488" r:id="rId138"/>
    <p:sldId id="489" r:id="rId139"/>
    <p:sldId id="490" r:id="rId140"/>
    <p:sldId id="491" r:id="rId141"/>
    <p:sldId id="492" r:id="rId142"/>
    <p:sldId id="493" r:id="rId143"/>
    <p:sldId id="494" r:id="rId144"/>
    <p:sldId id="495" r:id="rId145"/>
    <p:sldId id="496" r:id="rId146"/>
    <p:sldId id="497" r:id="rId147"/>
    <p:sldId id="498" r:id="rId148"/>
    <p:sldId id="499" r:id="rId149"/>
    <p:sldId id="500" r:id="rId150"/>
    <p:sldId id="501" r:id="rId151"/>
    <p:sldId id="502" r:id="rId152"/>
    <p:sldId id="503" r:id="rId153"/>
    <p:sldId id="504" r:id="rId154"/>
    <p:sldId id="505" r:id="rId155"/>
    <p:sldId id="506" r:id="rId156"/>
    <p:sldId id="507" r:id="rId157"/>
    <p:sldId id="508" r:id="rId158"/>
    <p:sldId id="509" r:id="rId159"/>
    <p:sldId id="510" r:id="rId160"/>
    <p:sldId id="511" r:id="rId161"/>
    <p:sldId id="512" r:id="rId162"/>
    <p:sldId id="513" r:id="rId163"/>
    <p:sldId id="514" r:id="rId164"/>
    <p:sldId id="343" r:id="rId165"/>
    <p:sldId id="342" r:id="rId166"/>
  </p:sldIdLst>
  <p:sldSz cx="12192000" cy="6858000"/>
  <p:notesSz cx="7010400" cy="9296400"/>
  <p:embeddedFontLst>
    <p:embeddedFont>
      <p:font typeface="Algerian" panose="04020705040A02060702" pitchFamily="82" charset="0"/>
      <p:regular r:id="rId168"/>
    </p:embeddedFont>
    <p:embeddedFont>
      <p:font typeface="Barbie" panose="00000500000000000000" pitchFamily="2" charset="0"/>
      <p:italic r:id="rId169"/>
    </p:embeddedFont>
    <p:embeddedFont>
      <p:font typeface="Bookman Old Style" panose="02050604050505020204" pitchFamily="18" charset="0"/>
      <p:regular r:id="rId170"/>
      <p:bold r:id="rId171"/>
      <p:italic r:id="rId172"/>
      <p:boldItalic r:id="rId173"/>
    </p:embeddedFont>
    <p:embeddedFont>
      <p:font typeface="Cooper Black" panose="0208090404030B020404" pitchFamily="18" charset="0"/>
      <p:regular r:id="rId174"/>
    </p:embeddedFont>
    <p:embeddedFont>
      <p:font typeface="Righteous" panose="02010506000000020000" pitchFamily="2" charset="0"/>
      <p:regular r:id="rId175"/>
    </p:embeddedFont>
    <p:embeddedFont>
      <p:font typeface="Tahoma" panose="020B0604030504040204" pitchFamily="34" charset="0"/>
      <p:regular r:id="rId176"/>
      <p:bold r:id="rId177"/>
    </p:embeddedFont>
    <p:embeddedFont>
      <p:font typeface="Trebuchet MS" panose="020B0603020202020204" pitchFamily="34" charset="0"/>
      <p:regular r:id="rId178"/>
      <p:bold r:id="rId179"/>
      <p:italic r:id="rId180"/>
      <p:boldItalic r:id="rId181"/>
    </p:embeddedFont>
  </p:embeddedFontLst>
  <p:defaultTextStyle>
    <a:defPPr>
      <a:defRPr lang="en-US"/>
    </a:defPPr>
    <a:lvl1pPr algn="ctr" rtl="0" fontAlgn="base">
      <a:spcBef>
        <a:spcPct val="0"/>
      </a:spcBef>
      <a:spcAft>
        <a:spcPct val="0"/>
      </a:spcAft>
      <a:defRPr sz="3600" kern="1200">
        <a:solidFill>
          <a:schemeClr val="tx2"/>
        </a:solidFill>
        <a:latin typeface="Cooper Black" pitchFamily="2" charset="0"/>
        <a:ea typeface="+mn-ea"/>
        <a:cs typeface="+mn-cs"/>
      </a:defRPr>
    </a:lvl1pPr>
    <a:lvl2pPr marL="457200" algn="ctr" rtl="0" fontAlgn="base">
      <a:spcBef>
        <a:spcPct val="0"/>
      </a:spcBef>
      <a:spcAft>
        <a:spcPct val="0"/>
      </a:spcAft>
      <a:defRPr sz="3600" kern="1200">
        <a:solidFill>
          <a:schemeClr val="tx2"/>
        </a:solidFill>
        <a:latin typeface="Cooper Black" pitchFamily="2" charset="0"/>
        <a:ea typeface="+mn-ea"/>
        <a:cs typeface="+mn-cs"/>
      </a:defRPr>
    </a:lvl2pPr>
    <a:lvl3pPr marL="914400" algn="ctr" rtl="0" fontAlgn="base">
      <a:spcBef>
        <a:spcPct val="0"/>
      </a:spcBef>
      <a:spcAft>
        <a:spcPct val="0"/>
      </a:spcAft>
      <a:defRPr sz="3600" kern="1200">
        <a:solidFill>
          <a:schemeClr val="tx2"/>
        </a:solidFill>
        <a:latin typeface="Cooper Black" pitchFamily="2" charset="0"/>
        <a:ea typeface="+mn-ea"/>
        <a:cs typeface="+mn-cs"/>
      </a:defRPr>
    </a:lvl3pPr>
    <a:lvl4pPr marL="1371600" algn="ctr" rtl="0" fontAlgn="base">
      <a:spcBef>
        <a:spcPct val="0"/>
      </a:spcBef>
      <a:spcAft>
        <a:spcPct val="0"/>
      </a:spcAft>
      <a:defRPr sz="3600" kern="1200">
        <a:solidFill>
          <a:schemeClr val="tx2"/>
        </a:solidFill>
        <a:latin typeface="Cooper Black" pitchFamily="2" charset="0"/>
        <a:ea typeface="+mn-ea"/>
        <a:cs typeface="+mn-cs"/>
      </a:defRPr>
    </a:lvl4pPr>
    <a:lvl5pPr marL="1828800" algn="ctr" rtl="0" fontAlgn="base">
      <a:spcBef>
        <a:spcPct val="0"/>
      </a:spcBef>
      <a:spcAft>
        <a:spcPct val="0"/>
      </a:spcAft>
      <a:defRPr sz="3600" kern="1200">
        <a:solidFill>
          <a:schemeClr val="tx2"/>
        </a:solidFill>
        <a:latin typeface="Cooper Black" pitchFamily="2" charset="0"/>
        <a:ea typeface="+mn-ea"/>
        <a:cs typeface="+mn-cs"/>
      </a:defRPr>
    </a:lvl5pPr>
    <a:lvl6pPr marL="2286000" algn="l" defTabSz="914400" rtl="0" eaLnBrk="1" latinLnBrk="0" hangingPunct="1">
      <a:defRPr sz="3600" kern="1200">
        <a:solidFill>
          <a:schemeClr val="tx2"/>
        </a:solidFill>
        <a:latin typeface="Cooper Black" pitchFamily="2" charset="0"/>
        <a:ea typeface="+mn-ea"/>
        <a:cs typeface="+mn-cs"/>
      </a:defRPr>
    </a:lvl6pPr>
    <a:lvl7pPr marL="2743200" algn="l" defTabSz="914400" rtl="0" eaLnBrk="1" latinLnBrk="0" hangingPunct="1">
      <a:defRPr sz="3600" kern="1200">
        <a:solidFill>
          <a:schemeClr val="tx2"/>
        </a:solidFill>
        <a:latin typeface="Cooper Black" pitchFamily="2" charset="0"/>
        <a:ea typeface="+mn-ea"/>
        <a:cs typeface="+mn-cs"/>
      </a:defRPr>
    </a:lvl7pPr>
    <a:lvl8pPr marL="3200400" algn="l" defTabSz="914400" rtl="0" eaLnBrk="1" latinLnBrk="0" hangingPunct="1">
      <a:defRPr sz="3600" kern="1200">
        <a:solidFill>
          <a:schemeClr val="tx2"/>
        </a:solidFill>
        <a:latin typeface="Cooper Black" pitchFamily="2" charset="0"/>
        <a:ea typeface="+mn-ea"/>
        <a:cs typeface="+mn-cs"/>
      </a:defRPr>
    </a:lvl8pPr>
    <a:lvl9pPr marL="3657600" algn="l" defTabSz="914400" rtl="0" eaLnBrk="1" latinLnBrk="0" hangingPunct="1">
      <a:defRPr sz="3600" kern="1200">
        <a:solidFill>
          <a:schemeClr val="tx2"/>
        </a:solidFill>
        <a:latin typeface="Cooper Black" pitchFamily="2"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d Pratte" initials="DP" lastIdx="1" clrIdx="0">
    <p:extLst>
      <p:ext uri="{19B8F6BF-5375-455C-9EA6-DF929625EA0E}">
        <p15:presenceInfo xmlns:p15="http://schemas.microsoft.com/office/powerpoint/2012/main" userId="b025c337b1ca126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000000"/>
    <a:srgbClr val="FF7575"/>
    <a:srgbClr val="FF3333"/>
    <a:srgbClr val="006600"/>
    <a:srgbClr val="000066"/>
    <a:srgbClr val="3333FF"/>
    <a:srgbClr val="004A82"/>
    <a:srgbClr val="3072C2"/>
    <a:srgbClr val="009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9206" autoAdjust="0"/>
    <p:restoredTop sz="92308" autoAdjust="0"/>
  </p:normalViewPr>
  <p:slideViewPr>
    <p:cSldViewPr showGuides="1">
      <p:cViewPr varScale="1">
        <p:scale>
          <a:sx n="56" d="100"/>
          <a:sy n="56" d="100"/>
        </p:scale>
        <p:origin x="58" y="264"/>
      </p:cViewPr>
      <p:guideLst>
        <p:guide orient="horz" pos="2160"/>
        <p:guide pos="3840"/>
      </p:guideLst>
    </p:cSldViewPr>
  </p:slideViewPr>
  <p:notesTextViewPr>
    <p:cViewPr>
      <p:scale>
        <a:sx n="100" d="100"/>
        <a:sy n="100" d="100"/>
      </p:scale>
      <p:origin x="0" y="0"/>
    </p:cViewPr>
  </p:notesTextViewPr>
  <p:sorterViewPr>
    <p:cViewPr>
      <p:scale>
        <a:sx n="91" d="100"/>
        <a:sy n="91"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font" Target="fonts/font3.fntdata"/><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font" Target="fonts/font14.fntdata"/><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font" Target="fonts/font4.fntdata"/><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commentAuthors" Target="commentAuthors.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font" Target="fonts/font5.fntdata"/><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font" Target="fonts/font11.fntdata"/><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font" Target="fonts/font6.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font" Target="fonts/font7.fntdata"/><Relationship Id="rId179" Type="http://schemas.openxmlformats.org/officeDocument/2006/relationships/font" Target="fonts/font12.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font" Target="fonts/font2.fntdata"/><Relationship Id="rId18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font" Target="fonts/font13.fntdata"/><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font" Target="fonts/font8.fntdata"/><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tableStyles" Target="tableStyle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font" Target="fonts/font9.fntdata"/><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C8AE7724-F89D-434E-875D-CE2B3B36F62C}" type="datetimeFigureOut">
              <a:rPr lang="en-US" smtClean="0"/>
              <a:pPr/>
              <a:t>9/24/26</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4A791749-5BC2-43B7-B2AD-DDDAC45E00F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lvl1pPr>
              <a:defRPr/>
            </a:lvl1pPr>
          </a:lstStyle>
          <a:p>
            <a:r>
              <a:rPr lang="en-US"/>
              <a:t>Click to edit Master title style</a:t>
            </a:r>
          </a:p>
        </p:txBody>
      </p:sp>
      <p:sp>
        <p:nvSpPr>
          <p:cNvPr id="4099" name="Rectangle 3"/>
          <p:cNvSpPr>
            <a:spLocks noGrp="1" noChangeArrowheads="1"/>
          </p:cNvSpPr>
          <p:nvPr>
            <p:ph type="subTitle" idx="1"/>
          </p:nvPr>
        </p:nvSpPr>
        <p:spPr>
          <a:xfrm>
            <a:off x="912285" y="1279526"/>
            <a:ext cx="10365316" cy="5027613"/>
          </a:xfrm>
        </p:spPr>
        <p:txBody>
          <a:bodyPr/>
          <a:lstStyle>
            <a:lvl1pPr>
              <a:defRPr sz="2400" b="0"/>
            </a:lvl1pPr>
            <a:lvl2pPr marL="168275" lvl="1" indent="339725" algn="l">
              <a:defRPr sz="2200"/>
            </a:lvl2pPr>
            <a:lvl3pPr marL="906463" lvl="2" indent="-284163">
              <a:defRPr sz="2200"/>
            </a:lvl3pPr>
            <a:lvl4pPr marL="1477963" lvl="3" indent="-457200">
              <a:defRPr/>
            </a:lvl4pPr>
            <a:lvl5pPr marL="2049463" lvl="4" indent="-457200">
              <a:defRPr/>
            </a:lvl5pPr>
          </a:lstStyle>
          <a:p>
            <a:r>
              <a:rPr lang="en-US"/>
              <a:t>Click to edit Master subtitle style</a:t>
            </a:r>
          </a:p>
        </p:txBody>
      </p:sp>
      <p:sp>
        <p:nvSpPr>
          <p:cNvPr id="4100" name="Rectangle 4"/>
          <p:cNvSpPr>
            <a:spLocks noGrp="1" noChangeArrowheads="1"/>
          </p:cNvSpPr>
          <p:nvPr>
            <p:ph type="dt" sz="half" idx="2"/>
          </p:nvPr>
        </p:nvSpPr>
        <p:spPr/>
        <p:txBody>
          <a:bodyPr/>
          <a:lstStyle>
            <a:lvl1pPr>
              <a:defRPr>
                <a:solidFill>
                  <a:schemeClr val="tx1"/>
                </a:solidFill>
              </a:defRPr>
            </a:lvl1pPr>
          </a:lstStyle>
          <a:p>
            <a:endParaRPr lang="en-US" dirty="0"/>
          </a:p>
        </p:txBody>
      </p:sp>
      <p:sp>
        <p:nvSpPr>
          <p:cNvPr id="4101" name="Rectangle 5"/>
          <p:cNvSpPr>
            <a:spLocks noGrp="1" noChangeArrowheads="1"/>
          </p:cNvSpPr>
          <p:nvPr>
            <p:ph type="ftr" sz="quarter" idx="3"/>
          </p:nvPr>
        </p:nvSpPr>
        <p:spPr/>
        <p:txBody>
          <a:bodyPr/>
          <a:lstStyle>
            <a:lvl1pPr>
              <a:defRPr>
                <a:solidFill>
                  <a:schemeClr val="tx1"/>
                </a:solidFill>
              </a:defRPr>
            </a:lvl1pPr>
          </a:lstStyle>
          <a:p>
            <a:endParaRPr lang="en-US" dirty="0"/>
          </a:p>
        </p:txBody>
      </p:sp>
      <p:sp>
        <p:nvSpPr>
          <p:cNvPr id="4102" name="Rectangle 6"/>
          <p:cNvSpPr>
            <a:spLocks noGrp="1" noChangeArrowheads="1"/>
          </p:cNvSpPr>
          <p:nvPr>
            <p:ph type="sldNum" sz="quarter" idx="4"/>
          </p:nvPr>
        </p:nvSpPr>
        <p:spPr/>
        <p:txBody>
          <a:bodyPr/>
          <a:lstStyle>
            <a:lvl1pPr>
              <a:defRPr>
                <a:solidFill>
                  <a:schemeClr val="tx1"/>
                </a:solidFill>
              </a:defRPr>
            </a:lvl1pPr>
          </a:lstStyle>
          <a:p>
            <a:fld id="{8E1F2048-3D42-407A-9D28-C83CBC387D44}" type="slidenum">
              <a:rPr lang="en-US"/>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FDF92636-9D43-48C2-9413-C1B4AECB7D8A}" type="slidenum">
              <a:rPr lang="en-US"/>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39F7CAC6-6D5F-4690-8F3F-253CE573C944}" type="slidenum">
              <a:rPr lang="en-US"/>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79526"/>
            <a:ext cx="5080000" cy="5027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79526"/>
            <a:ext cx="5080000" cy="5027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CE6DED69-2848-454A-A3E5-CA18CCA62AA0}" type="slidenum">
              <a:rPr lang="en-US"/>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dirty="0"/>
          </a:p>
        </p:txBody>
      </p:sp>
      <p:sp>
        <p:nvSpPr>
          <p:cNvPr id="8" name="Footer Placeholder 7"/>
          <p:cNvSpPr>
            <a:spLocks noGrp="1"/>
          </p:cNvSpPr>
          <p:nvPr>
            <p:ph type="ftr" sz="quarter" idx="11"/>
          </p:nvPr>
        </p:nvSpPr>
        <p:spPr/>
        <p:txBody>
          <a:bodyPr/>
          <a:lstStyle>
            <a:lvl1pPr>
              <a:defRPr/>
            </a:lvl1pPr>
          </a:lstStyle>
          <a:p>
            <a:endParaRPr lang="en-US" dirty="0"/>
          </a:p>
        </p:txBody>
      </p:sp>
      <p:sp>
        <p:nvSpPr>
          <p:cNvPr id="9" name="Slide Number Placeholder 8"/>
          <p:cNvSpPr>
            <a:spLocks noGrp="1"/>
          </p:cNvSpPr>
          <p:nvPr>
            <p:ph type="sldNum" sz="quarter" idx="12"/>
          </p:nvPr>
        </p:nvSpPr>
        <p:spPr/>
        <p:txBody>
          <a:bodyPr/>
          <a:lstStyle>
            <a:lvl1pPr>
              <a:defRPr/>
            </a:lvl1pPr>
          </a:lstStyle>
          <a:p>
            <a:fld id="{020474DC-4236-4098-A9FD-F54F53D0CAC9}" type="slidenum">
              <a:rPr lang="en-US"/>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33C5AEBF-944A-4F68-9707-0F0B9747D760}" type="slidenum">
              <a:rPr lang="en-US"/>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AC6272D9-EC81-4C08-AA85-7246CFBD000E}" type="slidenum">
              <a:rPr lang="en-US"/>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6BBB3E24-8372-419E-A57C-424937A78349}" type="slidenum">
              <a:rPr lang="en-US"/>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B3363DB0-0B75-4BD8-9C8C-8CA294036356}" type="slidenum">
              <a:rPr lang="en-US"/>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AF6CDE35-B606-46E7-B573-8D32A650BC57}" type="slidenum">
              <a:rPr lang="en-US"/>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547688"/>
            <a:ext cx="2590800" cy="57594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547688"/>
            <a:ext cx="7569200" cy="5759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4DECE27E-C1DD-47DD-8654-BD4CC06692CE}" type="slidenum">
              <a:rPr lang="en-US"/>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547689"/>
            <a:ext cx="10363200" cy="593725"/>
          </a:xfrm>
          <a:prstGeom prst="rect">
            <a:avLst/>
          </a:prstGeom>
          <a:noFill/>
          <a:ln w="9525">
            <a:solidFill>
              <a:srgbClr val="00FFFF"/>
            </a:solid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914400" y="1279526"/>
            <a:ext cx="10363200" cy="502761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914400" y="6397625"/>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solidFill>
                  <a:schemeClr val="bg1"/>
                </a:solidFill>
                <a:latin typeface="Times New Roman" pitchFamily="18" charset="0"/>
              </a:defRPr>
            </a:lvl1pPr>
          </a:lstStyle>
          <a:p>
            <a:endParaRPr lang="en-US" dirty="0"/>
          </a:p>
        </p:txBody>
      </p:sp>
      <p:sp>
        <p:nvSpPr>
          <p:cNvPr id="1029" name="Rectangle 5"/>
          <p:cNvSpPr>
            <a:spLocks noGrp="1" noChangeArrowheads="1"/>
          </p:cNvSpPr>
          <p:nvPr>
            <p:ph type="ftr" sz="quarter" idx="3"/>
          </p:nvPr>
        </p:nvSpPr>
        <p:spPr bwMode="auto">
          <a:xfrm>
            <a:off x="4165600" y="6397625"/>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bg1"/>
                </a:solidFill>
                <a:latin typeface="Times New Roman" pitchFamily="18" charset="0"/>
              </a:defRPr>
            </a:lvl1pPr>
          </a:lstStyle>
          <a:p>
            <a:endParaRPr lang="en-US" dirty="0"/>
          </a:p>
        </p:txBody>
      </p:sp>
      <p:sp>
        <p:nvSpPr>
          <p:cNvPr id="1030" name="Rectangle 6"/>
          <p:cNvSpPr>
            <a:spLocks noGrp="1" noChangeArrowheads="1"/>
          </p:cNvSpPr>
          <p:nvPr>
            <p:ph type="sldNum" sz="quarter" idx="4"/>
          </p:nvPr>
        </p:nvSpPr>
        <p:spPr bwMode="auto">
          <a:xfrm>
            <a:off x="8737600" y="6397625"/>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bg1"/>
                </a:solidFill>
                <a:latin typeface="Times New Roman" pitchFamily="18" charset="0"/>
              </a:defRPr>
            </a:lvl1pPr>
          </a:lstStyle>
          <a:p>
            <a:fld id="{ADD9027C-462F-4D67-AD24-58FA963681BA}"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p:titleStyle>
    <p:body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gi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71.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2.pn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82.pn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91.png"/><Relationship Id="rId1" Type="http://schemas.openxmlformats.org/officeDocument/2006/relationships/slideLayout" Target="../slideLayouts/slideLayout1.xml"/><Relationship Id="rId5" Type="http://schemas.openxmlformats.org/officeDocument/2006/relationships/image" Target="../media/image93.jpeg"/><Relationship Id="rId4" Type="http://schemas.openxmlformats.org/officeDocument/2006/relationships/image" Target="../media/image92.gif"/></Relationships>
</file>

<file path=ppt/slides/_rels/slide107.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95.png"/><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1.xml"/><Relationship Id="rId5" Type="http://schemas.openxmlformats.org/officeDocument/2006/relationships/image" Target="../media/image108.jpeg"/><Relationship Id="rId4" Type="http://schemas.openxmlformats.org/officeDocument/2006/relationships/image" Target="../media/image107.jpeg"/></Relationships>
</file>

<file path=ppt/slides/_rels/slide118.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2" Type="http://schemas.openxmlformats.org/officeDocument/2006/relationships/image" Target="../media/image117.jpg"/><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2" Type="http://schemas.openxmlformats.org/officeDocument/2006/relationships/image" Target="../media/image122.jpg"/><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2" Type="http://schemas.openxmlformats.org/officeDocument/2006/relationships/image" Target="../media/image124.jpg"/><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2" Type="http://schemas.openxmlformats.org/officeDocument/2006/relationships/image" Target="../media/image126.jpg"/><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2" Type="http://schemas.openxmlformats.org/officeDocument/2006/relationships/image" Target="../media/image128.jpg"/><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2" Type="http://schemas.openxmlformats.org/officeDocument/2006/relationships/image" Target="../media/image129.jpg"/><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30.png"/><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31.png"/><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2" Type="http://schemas.openxmlformats.org/officeDocument/2006/relationships/image" Target="../media/image132.jpg"/><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2" Type="http://schemas.openxmlformats.org/officeDocument/2006/relationships/image" Target="../media/image133.jpg"/><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2" Type="http://schemas.openxmlformats.org/officeDocument/2006/relationships/image" Target="../media/image137.jpeg"/><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1.xml"/></Relationships>
</file>

<file path=ppt/slides/_rels/slide157.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2" Type="http://schemas.openxmlformats.org/officeDocument/2006/relationships/image" Target="../media/image143.jpg"/><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image" Target="../media/image144.jpeg"/><Relationship Id="rId1" Type="http://schemas.openxmlformats.org/officeDocument/2006/relationships/slideLayout" Target="../slideLayouts/slideLayout1.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hyperlink" Target="https://www.biblestudylessons.com/powerpoint" TargetMode="External"/><Relationship Id="rId2" Type="http://schemas.openxmlformats.org/officeDocument/2006/relationships/hyperlink" Target="https://www.biblestudylessons.com/" TargetMode="External"/><Relationship Id="rId1" Type="http://schemas.openxmlformats.org/officeDocument/2006/relationships/slideLayout" Target="../slideLayouts/slideLayout2.xml"/><Relationship Id="rId4" Type="http://schemas.openxmlformats.org/officeDocument/2006/relationships/hyperlink" Target="http://www.biblestudylesson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7"/>
          <p:cNvSpPr>
            <a:spLocks noChangeArrowheads="1"/>
          </p:cNvSpPr>
          <p:nvPr/>
        </p:nvSpPr>
        <p:spPr bwMode="auto">
          <a:xfrm>
            <a:off x="0" y="0"/>
            <a:ext cx="12192000" cy="6858000"/>
          </a:xfrm>
          <a:prstGeom prst="rect">
            <a:avLst/>
          </a:prstGeom>
          <a:solidFill>
            <a:srgbClr val="000000"/>
          </a:solidFill>
          <a:ln w="9525">
            <a:noFill/>
            <a:miter lim="800000"/>
            <a:headEnd/>
            <a:tailEnd/>
          </a:ln>
        </p:spPr>
        <p:txBody>
          <a:bodyPr wrap="none" anchor="ct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67E058A-BE83-4555-A4E2-607B76F51D22}"/>
              </a:ext>
            </a:extLst>
          </p:cNvPr>
          <p:cNvSpPr txBox="1"/>
          <p:nvPr/>
        </p:nvSpPr>
        <p:spPr>
          <a:xfrm>
            <a:off x="6248400" y="1300878"/>
            <a:ext cx="3581400" cy="2585323"/>
          </a:xfrm>
          <a:prstGeom prst="rect">
            <a:avLst/>
          </a:prstGeom>
          <a:gradFill flip="none" rotWithShape="1">
            <a:gsLst>
              <a:gs pos="0">
                <a:schemeClr val="accent1">
                  <a:lumMod val="10000"/>
                </a:schemeClr>
              </a:gs>
              <a:gs pos="55000">
                <a:schemeClr val="accent1">
                  <a:lumMod val="25000"/>
                </a:schemeClr>
              </a:gs>
              <a:gs pos="100000">
                <a:schemeClr val="accent1">
                  <a:lumMod val="10000"/>
                </a:schemeClr>
              </a:gs>
            </a:gsLst>
            <a:path path="rect">
              <a:fillToRect l="100000" t="100000"/>
            </a:path>
            <a:tileRect r="-100000" b="-100000"/>
          </a:gradFill>
          <a:ln w="41275" cmpd="thickThin">
            <a:solidFill>
              <a:schemeClr val="tx2"/>
            </a:solidFill>
          </a:ln>
          <a:effectLst>
            <a:outerShdw blurRad="165100" dist="254000" dir="2700000" algn="tl" rotWithShape="0">
              <a:schemeClr val="accent1">
                <a:lumMod val="10000"/>
                <a:alpha val="40000"/>
              </a:schemeClr>
            </a:outerShdw>
          </a:effectLst>
          <a:scene3d>
            <a:camera prst="orthographicFront"/>
            <a:lightRig rig="threePt" dir="t"/>
          </a:scene3d>
          <a:sp3d>
            <a:bevelT w="196850" h="190500"/>
          </a:sp3d>
        </p:spPr>
        <p:txBody>
          <a:bodyPr wrap="square" rtlCol="0">
            <a:spAutoFit/>
          </a:bodyPr>
          <a:lstStyle/>
          <a:p>
            <a:pPr algn="ctr"/>
            <a:r>
              <a:rPr lang="en-US" sz="5400" dirty="0">
                <a:solidFill>
                  <a:srgbClr val="FFFF00"/>
                </a:solidFill>
                <a:latin typeface="Barbie" panose="00000500000000000000" pitchFamily="2" charset="0"/>
              </a:rPr>
              <a:t>Video Bible Study</a:t>
            </a:r>
          </a:p>
          <a:p>
            <a:pPr algn="ctr"/>
            <a:r>
              <a:rPr lang="en-US" sz="5400" dirty="0">
                <a:solidFill>
                  <a:srgbClr val="FFFF00"/>
                </a:solidFill>
                <a:latin typeface="Barbie" panose="00000500000000000000" pitchFamily="2" charset="0"/>
              </a:rPr>
              <a:t>Lessons</a:t>
            </a:r>
          </a:p>
        </p:txBody>
      </p:sp>
      <p:pic>
        <p:nvPicPr>
          <p:cNvPr id="5" name="Picture 4">
            <a:extLst>
              <a:ext uri="{FF2B5EF4-FFF2-40B4-BE49-F238E27FC236}">
                <a16:creationId xmlns:a16="http://schemas.microsoft.com/office/drawing/2014/main" id="{9FB7A2F4-7EDE-4644-B59D-E0D1B7DC24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95500" y="2362200"/>
            <a:ext cx="3543300" cy="2362200"/>
          </a:xfrm>
          <a:prstGeom prst="rect">
            <a:avLst/>
          </a:prstGeom>
        </p:spPr>
      </p:pic>
      <p:sp>
        <p:nvSpPr>
          <p:cNvPr id="4" name="TextBox 3">
            <a:extLst>
              <a:ext uri="{FF2B5EF4-FFF2-40B4-BE49-F238E27FC236}">
                <a16:creationId xmlns:a16="http://schemas.microsoft.com/office/drawing/2014/main" id="{B86E8D83-9758-44FF-9C1A-A68FB7EDFCEF}"/>
              </a:ext>
            </a:extLst>
          </p:cNvPr>
          <p:cNvSpPr txBox="1"/>
          <p:nvPr/>
        </p:nvSpPr>
        <p:spPr>
          <a:xfrm>
            <a:off x="3886200" y="5786736"/>
            <a:ext cx="4572000" cy="461665"/>
          </a:xfrm>
          <a:prstGeom prst="rect">
            <a:avLst/>
          </a:prstGeom>
          <a:noFill/>
        </p:spPr>
        <p:txBody>
          <a:bodyPr wrap="square" rtlCol="0">
            <a:spAutoFit/>
          </a:bodyPr>
          <a:lstStyle/>
          <a:p>
            <a:pPr algn="ctr"/>
            <a:r>
              <a:rPr lang="en-US" sz="2400" b="1" dirty="0">
                <a:latin typeface="+mn-lt"/>
              </a:rPr>
              <a:t>gospelway.com</a:t>
            </a:r>
          </a:p>
        </p:txBody>
      </p:sp>
      <p:sp>
        <p:nvSpPr>
          <p:cNvPr id="6" name="TextBox 5">
            <a:extLst>
              <a:ext uri="{FF2B5EF4-FFF2-40B4-BE49-F238E27FC236}">
                <a16:creationId xmlns:a16="http://schemas.microsoft.com/office/drawing/2014/main" id="{7E94F419-0C0B-45EA-A231-9FF958642A43}"/>
              </a:ext>
            </a:extLst>
          </p:cNvPr>
          <p:cNvSpPr txBox="1"/>
          <p:nvPr/>
        </p:nvSpPr>
        <p:spPr>
          <a:xfrm>
            <a:off x="6324600" y="4456094"/>
            <a:ext cx="3733800" cy="830997"/>
          </a:xfrm>
          <a:prstGeom prst="rect">
            <a:avLst/>
          </a:prstGeom>
          <a:noFill/>
        </p:spPr>
        <p:txBody>
          <a:bodyPr wrap="square" rtlCol="0">
            <a:spAutoFit/>
          </a:bodyPr>
          <a:lstStyle/>
          <a:p>
            <a:pPr algn="ctr"/>
            <a:r>
              <a:rPr lang="en-US" sz="2400" dirty="0">
                <a:latin typeface="Algerian" panose="04020705040A02060702" pitchFamily="82" charset="0"/>
              </a:rPr>
              <a:t>presented by </a:t>
            </a:r>
            <a:br>
              <a:rPr lang="en-US" sz="2400" dirty="0">
                <a:latin typeface="Algerian" panose="04020705040A02060702" pitchFamily="82" charset="0"/>
              </a:rPr>
            </a:br>
            <a:r>
              <a:rPr lang="en-US" sz="2400" dirty="0">
                <a:latin typeface="Algerian" panose="04020705040A02060702" pitchFamily="82" charset="0"/>
              </a:rPr>
              <a:t>David E. Pratte</a:t>
            </a:r>
          </a:p>
        </p:txBody>
      </p:sp>
    </p:spTree>
    <p:extLst>
      <p:ext uri="{BB962C8B-B14F-4D97-AF65-F5344CB8AC3E}">
        <p14:creationId xmlns:p14="http://schemas.microsoft.com/office/powerpoint/2010/main" val="15109786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7A2F4-7EDE-4644-B59D-E0D1B7DC24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95500" y="2362200"/>
            <a:ext cx="3543300" cy="2362200"/>
          </a:xfrm>
          <a:prstGeom prst="rect">
            <a:avLst/>
          </a:prstGeom>
        </p:spPr>
      </p:pic>
      <p:sp>
        <p:nvSpPr>
          <p:cNvPr id="8" name="TextBox 7">
            <a:extLst>
              <a:ext uri="{FF2B5EF4-FFF2-40B4-BE49-F238E27FC236}">
                <a16:creationId xmlns:a16="http://schemas.microsoft.com/office/drawing/2014/main" id="{9E487EFC-A9F8-43DA-BD7D-195687AC27D4}"/>
              </a:ext>
            </a:extLst>
          </p:cNvPr>
          <p:cNvSpPr txBox="1"/>
          <p:nvPr/>
        </p:nvSpPr>
        <p:spPr>
          <a:xfrm>
            <a:off x="3771900" y="5162490"/>
            <a:ext cx="4572000" cy="400110"/>
          </a:xfrm>
          <a:prstGeom prst="rect">
            <a:avLst/>
          </a:prstGeom>
          <a:noFill/>
        </p:spPr>
        <p:txBody>
          <a:bodyPr wrap="square" rtlCol="0">
            <a:spAutoFit/>
          </a:bodyPr>
          <a:lstStyle/>
          <a:p>
            <a:pPr algn="ctr"/>
            <a:r>
              <a:rPr lang="en-US" sz="2000" b="1" dirty="0">
                <a:latin typeface="+mn-lt"/>
              </a:rPr>
              <a:t>© Copyright David E. Pratte, 2024</a:t>
            </a:r>
          </a:p>
        </p:txBody>
      </p:sp>
      <p:sp>
        <p:nvSpPr>
          <p:cNvPr id="6" name="TextBox 5">
            <a:extLst>
              <a:ext uri="{FF2B5EF4-FFF2-40B4-BE49-F238E27FC236}">
                <a16:creationId xmlns:a16="http://schemas.microsoft.com/office/drawing/2014/main" id="{D2009373-4638-4797-9163-632DBAA3E847}"/>
              </a:ext>
            </a:extLst>
          </p:cNvPr>
          <p:cNvSpPr txBox="1"/>
          <p:nvPr/>
        </p:nvSpPr>
        <p:spPr>
          <a:xfrm>
            <a:off x="2590800" y="5725180"/>
            <a:ext cx="7010400" cy="523220"/>
          </a:xfrm>
          <a:prstGeom prst="rect">
            <a:avLst/>
          </a:prstGeom>
          <a:noFill/>
        </p:spPr>
        <p:txBody>
          <a:bodyPr wrap="square" rtlCol="0">
            <a:spAutoFit/>
          </a:bodyPr>
          <a:lstStyle/>
          <a:p>
            <a:pPr algn="ctr"/>
            <a:r>
              <a:rPr lang="en-US" sz="1400" dirty="0">
                <a:latin typeface="+mn-lt"/>
              </a:rPr>
              <a:t>Scripture quotations are generally from the New King James Version (NKJV), copyright 1982, 1988 by Thomas Nelson, Inc. used by permission. All rights reserved.</a:t>
            </a:r>
          </a:p>
        </p:txBody>
      </p:sp>
      <p:sp>
        <p:nvSpPr>
          <p:cNvPr id="11" name="TextBox 10">
            <a:extLst>
              <a:ext uri="{FF2B5EF4-FFF2-40B4-BE49-F238E27FC236}">
                <a16:creationId xmlns:a16="http://schemas.microsoft.com/office/drawing/2014/main" id="{1EB501B9-1620-4D41-BEAB-5D62324E8F19}"/>
              </a:ext>
            </a:extLst>
          </p:cNvPr>
          <p:cNvSpPr txBox="1"/>
          <p:nvPr/>
        </p:nvSpPr>
        <p:spPr>
          <a:xfrm>
            <a:off x="6248400" y="1431430"/>
            <a:ext cx="3962400" cy="1323439"/>
          </a:xfrm>
          <a:prstGeom prst="rect">
            <a:avLst/>
          </a:prstGeom>
          <a:noFill/>
        </p:spPr>
        <p:txBody>
          <a:bodyPr wrap="square" rtlCol="0">
            <a:spAutoFit/>
          </a:bodyPr>
          <a:lstStyle/>
          <a:p>
            <a:pPr algn="ctr"/>
            <a:r>
              <a:rPr lang="en-US" sz="4000" b="1" dirty="0">
                <a:solidFill>
                  <a:srgbClr val="FFFF00"/>
                </a:solidFill>
                <a:latin typeface="Bookman Old Style" panose="02050604050505020204" pitchFamily="18" charset="0"/>
              </a:rPr>
              <a:t>The Book of</a:t>
            </a:r>
          </a:p>
          <a:p>
            <a:pPr algn="ctr"/>
            <a:r>
              <a:rPr lang="en-US" sz="4000" b="1" dirty="0">
                <a:solidFill>
                  <a:srgbClr val="FFFF00"/>
                </a:solidFill>
                <a:latin typeface="Bookman Old Style" panose="02050604050505020204" pitchFamily="18" charset="0"/>
              </a:rPr>
              <a:t>Psalms</a:t>
            </a:r>
          </a:p>
        </p:txBody>
      </p:sp>
      <p:sp>
        <p:nvSpPr>
          <p:cNvPr id="7" name="TextBox 6">
            <a:extLst>
              <a:ext uri="{FF2B5EF4-FFF2-40B4-BE49-F238E27FC236}">
                <a16:creationId xmlns:a16="http://schemas.microsoft.com/office/drawing/2014/main" id="{3F1EC510-7C35-4287-BA51-03B81A035968}"/>
              </a:ext>
            </a:extLst>
          </p:cNvPr>
          <p:cNvSpPr txBox="1"/>
          <p:nvPr/>
        </p:nvSpPr>
        <p:spPr>
          <a:xfrm>
            <a:off x="6324600" y="3886201"/>
            <a:ext cx="3962400" cy="646331"/>
          </a:xfrm>
          <a:prstGeom prst="rect">
            <a:avLst/>
          </a:prstGeom>
          <a:noFill/>
        </p:spPr>
        <p:txBody>
          <a:bodyPr wrap="square" rtlCol="0">
            <a:spAutoFit/>
          </a:bodyPr>
          <a:lstStyle/>
          <a:p>
            <a:pPr algn="ctr"/>
            <a:r>
              <a:rPr lang="en-US" sz="1800" dirty="0">
                <a:latin typeface="+mn-lt"/>
              </a:rPr>
              <a:t>Thanks to Christians in the Hillcrest church for their participation.</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7A2F4-7EDE-4644-B59D-E0D1B7DC24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95500" y="2362200"/>
            <a:ext cx="3543300" cy="2362200"/>
          </a:xfrm>
          <a:prstGeom prst="rect">
            <a:avLst/>
          </a:prstGeom>
        </p:spPr>
      </p:pic>
      <p:sp>
        <p:nvSpPr>
          <p:cNvPr id="6" name="TextBox 5">
            <a:extLst>
              <a:ext uri="{FF2B5EF4-FFF2-40B4-BE49-F238E27FC236}">
                <a16:creationId xmlns:a16="http://schemas.microsoft.com/office/drawing/2014/main" id="{D2009373-4638-4797-9163-632DBAA3E847}"/>
              </a:ext>
            </a:extLst>
          </p:cNvPr>
          <p:cNvSpPr txBox="1"/>
          <p:nvPr/>
        </p:nvSpPr>
        <p:spPr>
          <a:xfrm>
            <a:off x="2057400" y="5080338"/>
            <a:ext cx="8382000" cy="1015663"/>
          </a:xfrm>
          <a:prstGeom prst="rect">
            <a:avLst/>
          </a:prstGeom>
          <a:noFill/>
        </p:spPr>
        <p:txBody>
          <a:bodyPr wrap="square" rtlCol="0">
            <a:spAutoFit/>
          </a:bodyPr>
          <a:lstStyle/>
          <a:p>
            <a:r>
              <a:rPr lang="en-US" sz="2800" dirty="0">
                <a:latin typeface="+mn-lt"/>
              </a:rPr>
              <a:t>Available at </a:t>
            </a:r>
            <a:br>
              <a:rPr lang="en-US" dirty="0">
                <a:latin typeface="+mn-lt"/>
              </a:rPr>
            </a:br>
            <a:r>
              <a:rPr lang="en-US" sz="3200" b="1" dirty="0">
                <a:latin typeface="+mn-lt"/>
              </a:rPr>
              <a:t>biblestudylessons.com/classbooks</a:t>
            </a:r>
          </a:p>
        </p:txBody>
      </p:sp>
      <p:sp>
        <p:nvSpPr>
          <p:cNvPr id="11" name="TextBox 10">
            <a:extLst>
              <a:ext uri="{FF2B5EF4-FFF2-40B4-BE49-F238E27FC236}">
                <a16:creationId xmlns:a16="http://schemas.microsoft.com/office/drawing/2014/main" id="{1EB501B9-1620-4D41-BEAB-5D62324E8F19}"/>
              </a:ext>
            </a:extLst>
          </p:cNvPr>
          <p:cNvSpPr txBox="1"/>
          <p:nvPr/>
        </p:nvSpPr>
        <p:spPr>
          <a:xfrm>
            <a:off x="6324600" y="1447800"/>
            <a:ext cx="3962400" cy="2062103"/>
          </a:xfrm>
          <a:prstGeom prst="rect">
            <a:avLst/>
          </a:prstGeom>
          <a:noFill/>
        </p:spPr>
        <p:txBody>
          <a:bodyPr wrap="square" rtlCol="0">
            <a:spAutoFit/>
          </a:bodyPr>
          <a:lstStyle/>
          <a:p>
            <a:pPr algn="ctr"/>
            <a:r>
              <a:rPr lang="en-US" sz="3200" b="1" dirty="0">
                <a:solidFill>
                  <a:srgbClr val="FFFF00"/>
                </a:solidFill>
                <a:latin typeface="Bookman Old Style" panose="02050604050505020204" pitchFamily="18" charset="0"/>
              </a:rPr>
              <a:t>Bible Study Questions on the Book of </a:t>
            </a:r>
            <a:br>
              <a:rPr lang="en-US" sz="3200" b="1" dirty="0">
                <a:solidFill>
                  <a:srgbClr val="FFFF00"/>
                </a:solidFill>
                <a:latin typeface="Bookman Old Style" panose="02050604050505020204" pitchFamily="18" charset="0"/>
              </a:rPr>
            </a:br>
            <a:r>
              <a:rPr lang="en-US" sz="3200" b="1" dirty="0">
                <a:solidFill>
                  <a:srgbClr val="FFFF00"/>
                </a:solidFill>
                <a:latin typeface="Bookman Old Style" panose="02050604050505020204" pitchFamily="18" charset="0"/>
              </a:rPr>
              <a:t>Psalms</a:t>
            </a:r>
          </a:p>
        </p:txBody>
      </p:sp>
    </p:spTree>
    <p:extLst>
      <p:ext uri="{BB962C8B-B14F-4D97-AF65-F5344CB8AC3E}">
        <p14:creationId xmlns:p14="http://schemas.microsoft.com/office/powerpoint/2010/main" val="4340602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7C023C18-E989-A76E-CBEC-F65EF7687646}"/>
              </a:ext>
            </a:extLst>
          </p:cNvPr>
          <p:cNvSpPr txBox="1">
            <a:spLocks noChangeArrowheads="1"/>
          </p:cNvSpPr>
          <p:nvPr/>
        </p:nvSpPr>
        <p:spPr bwMode="auto">
          <a:xfrm>
            <a:off x="1905001" y="325934"/>
            <a:ext cx="8410575" cy="584775"/>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t>Theme and Facts about Psalms</a:t>
            </a:r>
          </a:p>
        </p:txBody>
      </p:sp>
      <p:sp>
        <p:nvSpPr>
          <p:cNvPr id="7" name="Rectangle 3">
            <a:extLst>
              <a:ext uri="{FF2B5EF4-FFF2-40B4-BE49-F238E27FC236}">
                <a16:creationId xmlns:a16="http://schemas.microsoft.com/office/drawing/2014/main" id="{FD472E51-5E10-FEC3-4D7A-2FEE76AB962C}"/>
              </a:ext>
            </a:extLst>
          </p:cNvPr>
          <p:cNvSpPr txBox="1">
            <a:spLocks noChangeArrowheads="1"/>
          </p:cNvSpPr>
          <p:nvPr/>
        </p:nvSpPr>
        <p:spPr bwMode="auto">
          <a:xfrm>
            <a:off x="762000" y="1011734"/>
            <a:ext cx="10591800" cy="5601533"/>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L="274320" indent="-274320"/>
            <a:r>
              <a:rPr lang="en-US" sz="2800" b="1" i="1" dirty="0">
                <a:solidFill>
                  <a:srgbClr val="FFFF00"/>
                </a:solidFill>
                <a:latin typeface="+mn-lt"/>
              </a:rPr>
              <a:t>Theme: </a:t>
            </a:r>
            <a:r>
              <a:rPr lang="en-US" sz="2800" b="1" dirty="0">
                <a:solidFill>
                  <a:srgbClr val="FFFF00"/>
                </a:solidFill>
                <a:effectLst/>
                <a:latin typeface="+mn-lt"/>
                <a:ea typeface="Times New Roman" panose="02020603050405020304" pitchFamily="18" charset="0"/>
                <a:cs typeface="Times New Roman" panose="02020603050405020304" pitchFamily="18" charset="0"/>
              </a:rPr>
              <a:t>Inspired Old Testament poems used to worship God </a:t>
            </a:r>
            <a:endParaRPr lang="en-US" sz="2800" b="1" dirty="0">
              <a:solidFill>
                <a:srgbClr val="FFFF00"/>
              </a:solidFill>
              <a:latin typeface="+mn-lt"/>
            </a:endParaRPr>
          </a:p>
          <a:p>
            <a:pPr marR="0">
              <a:spcBef>
                <a:spcPts val="0"/>
              </a:spcBef>
              <a:spcAft>
                <a:spcPts val="0"/>
              </a:spcAft>
              <a:tabLst>
                <a:tab pos="457200" algn="l"/>
                <a:tab pos="914400" algn="l"/>
                <a:tab pos="1371600" algn="l"/>
                <a:tab pos="3246120" algn="ctr"/>
              </a:tabLst>
            </a:pPr>
            <a:r>
              <a:rPr lang="en-US" sz="2800" b="1" dirty="0">
                <a:solidFill>
                  <a:schemeClr val="accent1"/>
                </a:solidFill>
                <a:effectLst/>
                <a:latin typeface="+mj-lt"/>
              </a:rPr>
              <a:t>Author: David and Others</a:t>
            </a:r>
            <a:br>
              <a:rPr lang="en-US" sz="2800" b="1" dirty="0">
                <a:solidFill>
                  <a:schemeClr val="accent1"/>
                </a:solidFill>
                <a:effectLst/>
                <a:latin typeface="+mn-lt"/>
              </a:rPr>
            </a:br>
            <a:r>
              <a:rPr lang="en-US" sz="2800" dirty="0">
                <a:effectLst/>
                <a:latin typeface="Tahoma" panose="020B0604030504040204" pitchFamily="34" charset="0"/>
                <a:ea typeface="Times New Roman" panose="02020603050405020304" pitchFamily="18" charset="0"/>
                <a:cs typeface="Times New Roman" panose="02020603050405020304" pitchFamily="18" charset="0"/>
              </a:rPr>
              <a:t>David: Matthew 22:45; Mark 12:36 (Psalm 110); Acts 4:24,25 (Psalm 2:1,2); Luke 20:42-44 (Psalm 110); Acts 1:20 (Psalm 69); Acts 2:25-28 (Psalm 16); Acts 2:34 (Psalm 110); Romans 4:6-8 (Psalm 32). </a:t>
            </a:r>
          </a:p>
          <a:p>
            <a:pPr marL="0" marR="0" indent="274320">
              <a:spcBef>
                <a:spcPts val="0"/>
              </a:spcBef>
              <a:spcAft>
                <a:spcPts val="0"/>
              </a:spcAft>
              <a:tabLst>
                <a:tab pos="457200" algn="l"/>
                <a:tab pos="914400" algn="l"/>
                <a:tab pos="1371600" algn="l"/>
                <a:tab pos="3246120" algn="ctr"/>
              </a:tabLst>
            </a:pPr>
            <a:r>
              <a:rPr lang="en-US" sz="2800" b="1" dirty="0">
                <a:solidFill>
                  <a:schemeClr val="accent1"/>
                </a:solidFill>
                <a:effectLst/>
                <a:latin typeface="Tahoma" panose="020B0604030504040204" pitchFamily="34" charset="0"/>
                <a:ea typeface="Times New Roman" panose="02020603050405020304" pitchFamily="18" charset="0"/>
                <a:cs typeface="Times New Roman" panose="02020603050405020304" pitchFamily="18" charset="0"/>
              </a:rPr>
              <a:t>Hebrew Poetry</a:t>
            </a:r>
            <a:br>
              <a:rPr lang="en-US" sz="2800" b="1" dirty="0">
                <a:solidFill>
                  <a:schemeClr val="accent1"/>
                </a:solidFill>
                <a:effectLst/>
                <a:latin typeface="Tahoma" panose="020B0604030504040204" pitchFamily="34" charset="0"/>
                <a:ea typeface="Times New Roman" panose="02020603050405020304" pitchFamily="18" charset="0"/>
                <a:cs typeface="Times New Roman" panose="02020603050405020304" pitchFamily="18" charset="0"/>
              </a:rPr>
            </a:br>
            <a:r>
              <a:rPr lang="en-US" sz="2800" dirty="0">
                <a:latin typeface="Tahoma" panose="020B0604030504040204" pitchFamily="34" charset="0"/>
                <a:ea typeface="Times New Roman" panose="02020603050405020304" pitchFamily="18" charset="0"/>
                <a:cs typeface="Times New Roman" panose="02020603050405020304" pitchFamily="18" charset="0"/>
              </a:rPr>
              <a:t>E</a:t>
            </a:r>
            <a:r>
              <a:rPr lang="en-US" sz="2800" dirty="0">
                <a:effectLst/>
                <a:latin typeface="Tahoma" panose="020B0604030504040204" pitchFamily="34" charset="0"/>
                <a:ea typeface="Times New Roman" panose="02020603050405020304" pitchFamily="18" charset="0"/>
                <a:cs typeface="Times New Roman" panose="02020603050405020304" pitchFamily="18" charset="0"/>
              </a:rPr>
              <a:t>mphasized </a:t>
            </a:r>
            <a:r>
              <a:rPr lang="en-US" sz="2800" b="1" i="1" dirty="0">
                <a:effectLst/>
                <a:latin typeface="Tahoma" panose="020B0604030504040204" pitchFamily="34" charset="0"/>
                <a:ea typeface="Times New Roman" panose="02020603050405020304" pitchFamily="18" charset="0"/>
                <a:cs typeface="Times New Roman" panose="02020603050405020304" pitchFamily="18" charset="0"/>
              </a:rPr>
              <a:t>ideas</a:t>
            </a:r>
            <a:r>
              <a:rPr lang="en-US" sz="2800" dirty="0">
                <a:effectLst/>
                <a:latin typeface="Tahoma" panose="020B0604030504040204" pitchFamily="34" charset="0"/>
                <a:ea typeface="Times New Roman" panose="02020603050405020304" pitchFamily="18" charset="0"/>
                <a:cs typeface="Times New Roman" panose="02020603050405020304" pitchFamily="18" charset="0"/>
              </a:rPr>
              <a:t> and thoughts</a:t>
            </a:r>
            <a:r>
              <a:rPr lang="en-US" sz="2800" dirty="0">
                <a:latin typeface="Tahoma" panose="020B0604030504040204" pitchFamily="34" charset="0"/>
                <a:ea typeface="Times New Roman" panose="02020603050405020304" pitchFamily="18" charset="0"/>
                <a:cs typeface="Times New Roman" panose="02020603050405020304" pitchFamily="18" charset="0"/>
              </a:rPr>
              <a:t>. Parallelism: Ideas </a:t>
            </a:r>
            <a:r>
              <a:rPr lang="en-US" sz="2800" dirty="0">
                <a:effectLst/>
                <a:latin typeface="Tahoma" panose="020B0604030504040204" pitchFamily="34" charset="0"/>
                <a:ea typeface="Times New Roman" panose="02020603050405020304" pitchFamily="18" charset="0"/>
                <a:cs typeface="Times New Roman" panose="02020603050405020304" pitchFamily="18" charset="0"/>
              </a:rPr>
              <a:t>repeated or contrasted to emphasize the meaning</a:t>
            </a:r>
          </a:p>
          <a:p>
            <a:pPr marL="0" marR="0" indent="274320">
              <a:spcBef>
                <a:spcPts val="0"/>
              </a:spcBef>
              <a:spcAft>
                <a:spcPts val="0"/>
              </a:spcAft>
              <a:tabLst>
                <a:tab pos="457200" algn="l"/>
                <a:tab pos="914400" algn="l"/>
                <a:tab pos="1371600" algn="l"/>
                <a:tab pos="3246120" algn="ctr"/>
              </a:tabLst>
            </a:pPr>
            <a:r>
              <a:rPr lang="en-US" sz="2800" b="1" dirty="0">
                <a:solidFill>
                  <a:schemeClr val="accent1"/>
                </a:solidFill>
                <a:latin typeface="Tahoma" panose="020B0604030504040204" pitchFamily="34" charset="0"/>
                <a:ea typeface="Times New Roman" panose="02020603050405020304" pitchFamily="18" charset="0"/>
                <a:cs typeface="Times New Roman" panose="02020603050405020304" pitchFamily="18" charset="0"/>
              </a:rPr>
              <a:t>Uses of Psalms</a:t>
            </a:r>
            <a:br>
              <a:rPr lang="en-US" sz="2800" b="1" dirty="0">
                <a:solidFill>
                  <a:schemeClr val="accent1"/>
                </a:solidFill>
                <a:latin typeface="Tahoma" panose="020B0604030504040204" pitchFamily="34" charset="0"/>
                <a:ea typeface="Times New Roman" panose="02020603050405020304" pitchFamily="18" charset="0"/>
                <a:cs typeface="Times New Roman" panose="02020603050405020304" pitchFamily="18" charset="0"/>
              </a:rPr>
            </a:b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 Singing (Ephesians 5:19; Colossians 3:16).</a:t>
            </a:r>
            <a:b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b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 Teaching (Luke 20:42; </a:t>
            </a:r>
            <a:r>
              <a:rPr lang="en-US" sz="2800" kern="100">
                <a:effectLst/>
                <a:latin typeface="Tahoma" panose="020B0604030504040204" pitchFamily="34" charset="0"/>
                <a:ea typeface="Times New Roman" panose="02020603050405020304" pitchFamily="18" charset="0"/>
                <a:cs typeface="Times New Roman" panose="02020603050405020304" pitchFamily="18" charset="0"/>
              </a:rPr>
              <a:t>Acts 1:20)</a:t>
            </a:r>
            <a:b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b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 Prayer (Acts 4:24-28)</a:t>
            </a:r>
            <a:endParaRPr lang="en-US" sz="2800" dirty="0">
              <a:effectLst/>
              <a:latin typeface="Tahoma" panose="020B060403050404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11920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7C023C18-E989-A76E-CBEC-F65EF7687646}"/>
              </a:ext>
            </a:extLst>
          </p:cNvPr>
          <p:cNvSpPr txBox="1">
            <a:spLocks noChangeArrowheads="1"/>
          </p:cNvSpPr>
          <p:nvPr/>
        </p:nvSpPr>
        <p:spPr bwMode="auto">
          <a:xfrm>
            <a:off x="1143000" y="786825"/>
            <a:ext cx="9982199" cy="584775"/>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0"/>
              </a:spcBef>
              <a:spcAft>
                <a:spcPts val="0"/>
              </a:spcAft>
              <a:tabLst>
                <a:tab pos="457200" algn="l"/>
                <a:tab pos="914400" algn="l"/>
                <a:tab pos="1371600" algn="l"/>
                <a:tab pos="3246120" algn="ctr"/>
              </a:tabLst>
            </a:pPr>
            <a: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t>Blessed Is the Man Who…</a:t>
            </a:r>
            <a:endParaRPr lang="en-US" sz="3200" kern="100" dirty="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7" name="Rectangle 3">
            <a:extLst>
              <a:ext uri="{FF2B5EF4-FFF2-40B4-BE49-F238E27FC236}">
                <a16:creationId xmlns:a16="http://schemas.microsoft.com/office/drawing/2014/main" id="{FD472E51-5E10-FEC3-4D7A-2FEE76AB962C}"/>
              </a:ext>
            </a:extLst>
          </p:cNvPr>
          <p:cNvSpPr txBox="1">
            <a:spLocks noChangeArrowheads="1"/>
          </p:cNvSpPr>
          <p:nvPr/>
        </p:nvSpPr>
        <p:spPr bwMode="auto">
          <a:xfrm>
            <a:off x="4648200" y="2514600"/>
            <a:ext cx="6553200" cy="1754326"/>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L="0" marR="0" algn="ctr">
              <a:spcBef>
                <a:spcPts val="1800"/>
              </a:spcBef>
              <a:spcAft>
                <a:spcPts val="0"/>
              </a:spcAft>
              <a:tabLst>
                <a:tab pos="457200" algn="l"/>
                <a:tab pos="914400" algn="l"/>
                <a:tab pos="1371600" algn="l"/>
                <a:tab pos="3246120" algn="ctr"/>
              </a:tabLst>
            </a:pPr>
            <a:r>
              <a:rPr lang="en-US" sz="2800" b="1" kern="100" dirty="0">
                <a:solidFill>
                  <a:schemeClr val="accent1"/>
                </a:solidFill>
                <a:effectLst/>
                <a:latin typeface="Tahoma" panose="020B0604030504040204" pitchFamily="34" charset="0"/>
                <a:ea typeface="Times New Roman" panose="02020603050405020304" pitchFamily="18" charset="0"/>
                <a:cs typeface="Times New Roman" panose="02020603050405020304" pitchFamily="18" charset="0"/>
              </a:rPr>
              <a:t>Walks</a:t>
            </a: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 not in the counsel of the ungodly, </a:t>
            </a:r>
          </a:p>
          <a:p>
            <a:pPr marL="0" marR="0" algn="ctr">
              <a:spcBef>
                <a:spcPts val="180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Nor </a:t>
            </a:r>
            <a:r>
              <a:rPr lang="en-US" sz="2800" b="1" kern="100" dirty="0">
                <a:solidFill>
                  <a:schemeClr val="accent1"/>
                </a:solidFill>
                <a:effectLst/>
                <a:latin typeface="Tahoma" panose="020B0604030504040204" pitchFamily="34" charset="0"/>
                <a:ea typeface="Times New Roman" panose="02020603050405020304" pitchFamily="18" charset="0"/>
                <a:cs typeface="Times New Roman" panose="02020603050405020304" pitchFamily="18" charset="0"/>
              </a:rPr>
              <a:t>stands</a:t>
            </a: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 in the path of sinners, </a:t>
            </a:r>
          </a:p>
          <a:p>
            <a:pPr marL="0" marR="0" algn="ctr">
              <a:spcBef>
                <a:spcPts val="180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Nor </a:t>
            </a:r>
            <a:r>
              <a:rPr lang="en-US" sz="2800" b="1" kern="100" dirty="0">
                <a:solidFill>
                  <a:schemeClr val="accent1"/>
                </a:solidFill>
                <a:effectLst/>
                <a:latin typeface="Tahoma" panose="020B0604030504040204" pitchFamily="34" charset="0"/>
                <a:ea typeface="Times New Roman" panose="02020603050405020304" pitchFamily="18" charset="0"/>
                <a:cs typeface="Times New Roman" panose="02020603050405020304" pitchFamily="18" charset="0"/>
              </a:rPr>
              <a:t>sits</a:t>
            </a: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 in the seat of the scornful </a:t>
            </a:r>
          </a:p>
        </p:txBody>
      </p:sp>
      <p:pic>
        <p:nvPicPr>
          <p:cNvPr id="13" name="Picture 12">
            <a:extLst>
              <a:ext uri="{FF2B5EF4-FFF2-40B4-BE49-F238E27FC236}">
                <a16:creationId xmlns:a16="http://schemas.microsoft.com/office/drawing/2014/main" id="{C67BB375-9FD9-D823-664F-436207EE4A2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5651" y="2565814"/>
            <a:ext cx="3115749" cy="2990220"/>
          </a:xfrm>
          <a:prstGeom prst="rect">
            <a:avLst/>
          </a:prstGeom>
        </p:spPr>
      </p:pic>
    </p:spTree>
    <p:extLst>
      <p:ext uri="{BB962C8B-B14F-4D97-AF65-F5344CB8AC3E}">
        <p14:creationId xmlns:p14="http://schemas.microsoft.com/office/powerpoint/2010/main" val="14442301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7C023C18-E989-A76E-CBEC-F65EF7687646}"/>
              </a:ext>
            </a:extLst>
          </p:cNvPr>
          <p:cNvSpPr txBox="1">
            <a:spLocks noChangeArrowheads="1"/>
          </p:cNvSpPr>
          <p:nvPr/>
        </p:nvSpPr>
        <p:spPr bwMode="auto">
          <a:xfrm>
            <a:off x="1143000" y="325934"/>
            <a:ext cx="9982199"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t>Psalm 1: </a:t>
            </a:r>
            <a:r>
              <a:rPr lang="en-US" sz="3200" b="1" kern="0" dirty="0"/>
              <a:t>B</a:t>
            </a:r>
            <a:r>
              <a:rPr lang="en-US" sz="3200" b="1" dirty="0">
                <a:effectLst/>
                <a:ea typeface="Times New Roman" panose="02020603050405020304" pitchFamily="18" charset="0"/>
                <a:cs typeface="Times New Roman" panose="02020603050405020304" pitchFamily="18" charset="0"/>
              </a:rPr>
              <a:t>lessed Is the Man Who Delights in the Law of the Lord</a:t>
            </a:r>
            <a:endParaRPr lang="en-US" sz="3200" b="1" i="1" kern="0" dirty="0"/>
          </a:p>
        </p:txBody>
      </p:sp>
      <p:sp>
        <p:nvSpPr>
          <p:cNvPr id="7" name="Rectangle 3">
            <a:extLst>
              <a:ext uri="{FF2B5EF4-FFF2-40B4-BE49-F238E27FC236}">
                <a16:creationId xmlns:a16="http://schemas.microsoft.com/office/drawing/2014/main" id="{FD472E51-5E10-FEC3-4D7A-2FEE76AB962C}"/>
              </a:ext>
            </a:extLst>
          </p:cNvPr>
          <p:cNvSpPr txBox="1">
            <a:spLocks noChangeArrowheads="1"/>
          </p:cNvSpPr>
          <p:nvPr/>
        </p:nvSpPr>
        <p:spPr bwMode="auto">
          <a:xfrm>
            <a:off x="3352800" y="1752600"/>
            <a:ext cx="5562600" cy="1723549"/>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L="274320" marR="0" indent="-274320">
              <a:spcBef>
                <a:spcPts val="1200"/>
              </a:spcBef>
              <a:spcAft>
                <a:spcPts val="0"/>
              </a:spcAft>
              <a:tabLst>
                <a:tab pos="457200" algn="l"/>
                <a:tab pos="914400" algn="l"/>
                <a:tab pos="1371600" algn="l"/>
                <a:tab pos="3246120" algn="ctr"/>
              </a:tabLst>
            </a:pPr>
            <a:r>
              <a:rPr lang="en-US" sz="2800" kern="100" dirty="0">
                <a:effectLst/>
                <a:latin typeface="Tahoma" panose="020B0604030504040204" pitchFamily="34" charset="0"/>
                <a:cs typeface="Times New Roman" panose="02020603050405020304" pitchFamily="18" charset="0"/>
              </a:rPr>
              <a:t>The righteous man does not follow ungodly counsel but delights and meditates on God’s law. As a result he is blessed and fruitful.</a:t>
            </a:r>
          </a:p>
        </p:txBody>
      </p:sp>
      <p:pic>
        <p:nvPicPr>
          <p:cNvPr id="13" name="Picture 12">
            <a:extLst>
              <a:ext uri="{FF2B5EF4-FFF2-40B4-BE49-F238E27FC236}">
                <a16:creationId xmlns:a16="http://schemas.microsoft.com/office/drawing/2014/main" id="{C67BB375-9FD9-D823-664F-436207EE4A2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1" y="2565814"/>
            <a:ext cx="3115749" cy="2990220"/>
          </a:xfrm>
          <a:prstGeom prst="rect">
            <a:avLst/>
          </a:prstGeom>
        </p:spPr>
      </p:pic>
    </p:spTree>
    <p:extLst>
      <p:ext uri="{BB962C8B-B14F-4D97-AF65-F5344CB8AC3E}">
        <p14:creationId xmlns:p14="http://schemas.microsoft.com/office/powerpoint/2010/main" val="11545325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a:extLst>
              <a:ext uri="{FF2B5EF4-FFF2-40B4-BE49-F238E27FC236}">
                <a16:creationId xmlns:a16="http://schemas.microsoft.com/office/drawing/2014/main" id="{FD472E51-5E10-FEC3-4D7A-2FEE76AB962C}"/>
              </a:ext>
            </a:extLst>
          </p:cNvPr>
          <p:cNvSpPr txBox="1">
            <a:spLocks noChangeArrowheads="1"/>
          </p:cNvSpPr>
          <p:nvPr/>
        </p:nvSpPr>
        <p:spPr bwMode="auto">
          <a:xfrm>
            <a:off x="3352800" y="1752600"/>
            <a:ext cx="5562600" cy="4616648"/>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L="274320" marR="0" indent="-274320">
              <a:spcBef>
                <a:spcPts val="1200"/>
              </a:spcBef>
              <a:spcAft>
                <a:spcPts val="0"/>
              </a:spcAft>
              <a:tabLst>
                <a:tab pos="457200" algn="l"/>
                <a:tab pos="914400" algn="l"/>
                <a:tab pos="1371600" algn="l"/>
                <a:tab pos="3246120" algn="ctr"/>
              </a:tabLst>
            </a:pPr>
            <a:r>
              <a:rPr lang="en-US" sz="2800" kern="100" dirty="0">
                <a:effectLst/>
                <a:latin typeface="Tahoma" panose="020B0604030504040204" pitchFamily="34" charset="0"/>
                <a:cs typeface="Times New Roman" panose="02020603050405020304" pitchFamily="18" charset="0"/>
              </a:rPr>
              <a:t>The righteous man does not follow ungodly counsel but delights and meditates on God’s law. As a result he is blessed and fruitful.</a:t>
            </a:r>
          </a:p>
          <a:p>
            <a:pPr marL="274320" marR="0" indent="-274320">
              <a:spcBef>
                <a:spcPts val="1200"/>
              </a:spcBef>
              <a:spcAft>
                <a:spcPts val="0"/>
              </a:spcAft>
              <a:tabLst>
                <a:tab pos="457200" algn="l"/>
                <a:tab pos="914400" algn="l"/>
                <a:tab pos="1371600" algn="l"/>
                <a:tab pos="3246120" algn="ctr"/>
              </a:tabLst>
            </a:pPr>
            <a:r>
              <a:rPr lang="en-US" sz="2800" kern="100" dirty="0">
                <a:effectLst/>
                <a:latin typeface="Tahoma" panose="020B0604030504040204" pitchFamily="34" charset="0"/>
                <a:cs typeface="Times New Roman" panose="02020603050405020304" pitchFamily="18" charset="0"/>
              </a:rPr>
              <a:t>The ungodly man is like chaff driven away by the wind. He will not stand in judgment.</a:t>
            </a:r>
          </a:p>
          <a:p>
            <a:pPr marL="274320" marR="0" indent="-274320">
              <a:spcBef>
                <a:spcPts val="1200"/>
              </a:spcBef>
              <a:spcAft>
                <a:spcPts val="0"/>
              </a:spcAft>
              <a:tabLst>
                <a:tab pos="457200" algn="l"/>
                <a:tab pos="914400" algn="l"/>
                <a:tab pos="1371600" algn="l"/>
                <a:tab pos="3246120" algn="ctr"/>
              </a:tabLst>
            </a:pPr>
            <a:r>
              <a:rPr lang="en-US" sz="2800" kern="100" dirty="0">
                <a:effectLst/>
                <a:latin typeface="Tahoma" panose="020B0604030504040204" pitchFamily="34" charset="0"/>
                <a:cs typeface="Times New Roman" panose="02020603050405020304" pitchFamily="18" charset="0"/>
              </a:rPr>
              <a:t>God knows the way of the righteous, but the way of the ungodly shall perish.</a:t>
            </a:r>
          </a:p>
        </p:txBody>
      </p:sp>
      <p:pic>
        <p:nvPicPr>
          <p:cNvPr id="3" name="Picture 2">
            <a:extLst>
              <a:ext uri="{FF2B5EF4-FFF2-40B4-BE49-F238E27FC236}">
                <a16:creationId xmlns:a16="http://schemas.microsoft.com/office/drawing/2014/main" id="{D70D13F8-0CE3-4437-E729-AC2F51B9825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82376" y="2700358"/>
            <a:ext cx="3057223" cy="2481242"/>
          </a:xfrm>
          <a:prstGeom prst="rect">
            <a:avLst/>
          </a:prstGeom>
        </p:spPr>
      </p:pic>
      <p:pic>
        <p:nvPicPr>
          <p:cNvPr id="13" name="Picture 12">
            <a:extLst>
              <a:ext uri="{FF2B5EF4-FFF2-40B4-BE49-F238E27FC236}">
                <a16:creationId xmlns:a16="http://schemas.microsoft.com/office/drawing/2014/main" id="{C67BB375-9FD9-D823-664F-436207EE4A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1" y="2565814"/>
            <a:ext cx="3115749" cy="2990220"/>
          </a:xfrm>
          <a:prstGeom prst="rect">
            <a:avLst/>
          </a:prstGeom>
        </p:spPr>
      </p:pic>
      <p:sp>
        <p:nvSpPr>
          <p:cNvPr id="2" name="Rectangle 2">
            <a:extLst>
              <a:ext uri="{FF2B5EF4-FFF2-40B4-BE49-F238E27FC236}">
                <a16:creationId xmlns:a16="http://schemas.microsoft.com/office/drawing/2014/main" id="{D6963839-8A36-E5D2-6CCB-DE5961030042}"/>
              </a:ext>
            </a:extLst>
          </p:cNvPr>
          <p:cNvSpPr txBox="1">
            <a:spLocks noChangeArrowheads="1"/>
          </p:cNvSpPr>
          <p:nvPr/>
        </p:nvSpPr>
        <p:spPr bwMode="auto">
          <a:xfrm>
            <a:off x="1143000" y="325934"/>
            <a:ext cx="9982199"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t>Psalm 1: </a:t>
            </a:r>
            <a:r>
              <a:rPr lang="en-US" sz="3200" b="1" kern="0" dirty="0"/>
              <a:t>B</a:t>
            </a:r>
            <a:r>
              <a:rPr lang="en-US" sz="3200" b="1" dirty="0">
                <a:effectLst/>
                <a:ea typeface="Times New Roman" panose="02020603050405020304" pitchFamily="18" charset="0"/>
                <a:cs typeface="Times New Roman" panose="02020603050405020304" pitchFamily="18" charset="0"/>
              </a:rPr>
              <a:t>lessed Is the Man Who Delights in the Law of the Lord</a:t>
            </a:r>
            <a:endParaRPr lang="en-US" sz="3200" b="1" i="1" kern="0" dirty="0"/>
          </a:p>
        </p:txBody>
      </p:sp>
    </p:spTree>
    <p:extLst>
      <p:ext uri="{BB962C8B-B14F-4D97-AF65-F5344CB8AC3E}">
        <p14:creationId xmlns:p14="http://schemas.microsoft.com/office/powerpoint/2010/main" val="14593848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7C023C18-E989-A76E-CBEC-F65EF7687646}"/>
              </a:ext>
            </a:extLst>
          </p:cNvPr>
          <p:cNvSpPr txBox="1">
            <a:spLocks noChangeArrowheads="1"/>
          </p:cNvSpPr>
          <p:nvPr/>
        </p:nvSpPr>
        <p:spPr bwMode="auto">
          <a:xfrm>
            <a:off x="1143000" y="325934"/>
            <a:ext cx="9982199" cy="584775"/>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t>Psalm 2: </a:t>
            </a:r>
            <a:r>
              <a:rPr lang="en-US" sz="3200" b="1" kern="100" dirty="0">
                <a:effectLst/>
                <a:ea typeface="Times New Roman" panose="02020603050405020304" pitchFamily="18" charset="0"/>
                <a:cs typeface="Times New Roman" panose="02020603050405020304" pitchFamily="18" charset="0"/>
              </a:rPr>
              <a:t>I Have Set My King on My Holy Hill</a:t>
            </a:r>
            <a:endParaRPr lang="en-US" sz="3200" kern="100" dirty="0">
              <a:effectLst/>
              <a:ea typeface="Times New Roman" panose="02020603050405020304" pitchFamily="18" charset="0"/>
              <a:cs typeface="Times New Roman" panose="02020603050405020304" pitchFamily="18" charset="0"/>
            </a:endParaRPr>
          </a:p>
        </p:txBody>
      </p:sp>
      <p:sp>
        <p:nvSpPr>
          <p:cNvPr id="7" name="Rectangle 3">
            <a:extLst>
              <a:ext uri="{FF2B5EF4-FFF2-40B4-BE49-F238E27FC236}">
                <a16:creationId xmlns:a16="http://schemas.microsoft.com/office/drawing/2014/main" id="{FD472E51-5E10-FEC3-4D7A-2FEE76AB962C}"/>
              </a:ext>
            </a:extLst>
          </p:cNvPr>
          <p:cNvSpPr txBox="1">
            <a:spLocks noChangeArrowheads="1"/>
          </p:cNvSpPr>
          <p:nvPr/>
        </p:nvSpPr>
        <p:spPr bwMode="auto">
          <a:xfrm>
            <a:off x="1066800" y="1837015"/>
            <a:ext cx="6400800" cy="4401205"/>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3200" b="1" dirty="0">
                <a:latin typeface="+mj-lt"/>
              </a:rPr>
              <a:t>The opposition against the Messiah</a:t>
            </a:r>
          </a:p>
          <a:p>
            <a:pPr>
              <a:spcBef>
                <a:spcPts val="1200"/>
              </a:spcBef>
            </a:pPr>
            <a:r>
              <a:rPr lang="en-US" sz="3200" b="1" dirty="0">
                <a:latin typeface="+mj-lt"/>
              </a:rPr>
              <a:t>The coronation of the king despite the opposition</a:t>
            </a:r>
          </a:p>
          <a:p>
            <a:pPr>
              <a:spcBef>
                <a:spcPts val="1200"/>
              </a:spcBef>
            </a:pPr>
            <a:r>
              <a:rPr lang="en-US" sz="3200" b="1" dirty="0">
                <a:latin typeface="+mj-lt"/>
              </a:rPr>
              <a:t>The king’s dominion over the nations</a:t>
            </a:r>
          </a:p>
          <a:p>
            <a:pPr marR="0" indent="-274320">
              <a:spcBef>
                <a:spcPts val="1200"/>
              </a:spcBef>
              <a:spcAft>
                <a:spcPts val="0"/>
              </a:spcAft>
              <a:tabLst>
                <a:tab pos="457200" algn="l"/>
                <a:tab pos="914400" algn="l"/>
                <a:tab pos="1371600" algn="l"/>
                <a:tab pos="3246120" algn="ctr"/>
              </a:tabLst>
            </a:pPr>
            <a:r>
              <a:rPr lang="en-US" sz="3200" b="1" dirty="0">
                <a:latin typeface="+mj-lt"/>
              </a:rPr>
              <a:t>The warning to wise rulers to submit to the King</a:t>
            </a:r>
            <a:endParaRPr lang="en-US" sz="3200" b="1" kern="100" dirty="0">
              <a:effectLst/>
              <a:latin typeface="+mj-lt"/>
              <a:cs typeface="Times New Roman" panose="02020603050405020304" pitchFamily="18" charset="0"/>
            </a:endParaRPr>
          </a:p>
        </p:txBody>
      </p:sp>
      <p:pic>
        <p:nvPicPr>
          <p:cNvPr id="5" name="Picture 4">
            <a:extLst>
              <a:ext uri="{FF2B5EF4-FFF2-40B4-BE49-F238E27FC236}">
                <a16:creationId xmlns:a16="http://schemas.microsoft.com/office/drawing/2014/main" id="{0E7508B8-24E9-8812-C1E7-4B1D3CFCF65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00216" y="2514600"/>
            <a:ext cx="3886984" cy="2895600"/>
          </a:xfrm>
          <a:prstGeom prst="rect">
            <a:avLst/>
          </a:prstGeom>
        </p:spPr>
      </p:pic>
    </p:spTree>
    <p:extLst>
      <p:ext uri="{BB962C8B-B14F-4D97-AF65-F5344CB8AC3E}">
        <p14:creationId xmlns:p14="http://schemas.microsoft.com/office/powerpoint/2010/main" val="24614864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7C023C18-E989-A76E-CBEC-F65EF7687646}"/>
              </a:ext>
            </a:extLst>
          </p:cNvPr>
          <p:cNvSpPr txBox="1">
            <a:spLocks noChangeArrowheads="1"/>
          </p:cNvSpPr>
          <p:nvPr/>
        </p:nvSpPr>
        <p:spPr bwMode="auto">
          <a:xfrm>
            <a:off x="1143000" y="325934"/>
            <a:ext cx="9982199" cy="584775"/>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t>Psalm 3: </a:t>
            </a:r>
            <a:r>
              <a:rPr lang="en-US" sz="3200" b="1" dirty="0">
                <a:effectLst/>
                <a:ea typeface="Times New Roman" panose="02020603050405020304" pitchFamily="18" charset="0"/>
                <a:cs typeface="Times New Roman" panose="02020603050405020304" pitchFamily="18" charset="0"/>
              </a:rPr>
              <a:t>You, O Lord, Are a Shield for Me</a:t>
            </a:r>
            <a:endParaRPr lang="en-US" sz="3200" kern="100" dirty="0">
              <a:effectLst/>
              <a:ea typeface="Times New Roman" panose="02020603050405020304" pitchFamily="18" charset="0"/>
              <a:cs typeface="Times New Roman" panose="02020603050405020304" pitchFamily="18" charset="0"/>
            </a:endParaRPr>
          </a:p>
        </p:txBody>
      </p:sp>
      <p:sp>
        <p:nvSpPr>
          <p:cNvPr id="7" name="Rectangle 3">
            <a:extLst>
              <a:ext uri="{FF2B5EF4-FFF2-40B4-BE49-F238E27FC236}">
                <a16:creationId xmlns:a16="http://schemas.microsoft.com/office/drawing/2014/main" id="{FD472E51-5E10-FEC3-4D7A-2FEE76AB962C}"/>
              </a:ext>
            </a:extLst>
          </p:cNvPr>
          <p:cNvSpPr txBox="1">
            <a:spLocks noChangeArrowheads="1"/>
          </p:cNvSpPr>
          <p:nvPr/>
        </p:nvSpPr>
        <p:spPr bwMode="auto">
          <a:xfrm>
            <a:off x="5638800" y="1752600"/>
            <a:ext cx="5791200" cy="4308872"/>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L="274320" marR="0" indent="-274320" algn="l">
              <a:spcBef>
                <a:spcPts val="0"/>
              </a:spcBef>
              <a:spcAft>
                <a:spcPts val="0"/>
              </a:spcAft>
              <a:tabLst>
                <a:tab pos="457200" algn="l"/>
                <a:tab pos="914400" algn="l"/>
                <a:tab pos="1371600" algn="l"/>
                <a:tab pos="3246120" algn="ctr"/>
              </a:tabLst>
            </a:pPr>
            <a:r>
              <a:rPr lang="en-US" sz="2800" b="1" kern="100" dirty="0">
                <a:solidFill>
                  <a:schemeClr val="accent1"/>
                </a:solidFill>
                <a:effectLst/>
                <a:latin typeface="Tahoma" panose="020B0604030504040204" pitchFamily="34" charset="0"/>
                <a:cs typeface="Times New Roman" panose="02020603050405020304" pitchFamily="18" charset="0"/>
              </a:rPr>
              <a:t>A cry of distress: </a:t>
            </a:r>
            <a:r>
              <a:rPr lang="en-US" sz="2800" b="1" kern="100" dirty="0">
                <a:effectLst/>
                <a:latin typeface="Tahoma" panose="020B0604030504040204" pitchFamily="34" charset="0"/>
                <a:cs typeface="Times New Roman" panose="02020603050405020304" pitchFamily="18" charset="0"/>
              </a:rPr>
              <a:t>Many enemies oppose me.</a:t>
            </a:r>
          </a:p>
          <a:p>
            <a:pPr marL="274320" marR="0" indent="-274320" algn="l">
              <a:spcBef>
                <a:spcPts val="0"/>
              </a:spcBef>
              <a:spcAft>
                <a:spcPts val="0"/>
              </a:spcAft>
              <a:tabLst>
                <a:tab pos="457200" algn="l"/>
                <a:tab pos="914400" algn="l"/>
                <a:tab pos="1371600" algn="l"/>
                <a:tab pos="3246120" algn="ctr"/>
              </a:tabLst>
            </a:pPr>
            <a:r>
              <a:rPr lang="en-US" sz="2800" b="1" kern="100" dirty="0">
                <a:solidFill>
                  <a:schemeClr val="accent1"/>
                </a:solidFill>
                <a:effectLst/>
                <a:latin typeface="Tahoma" panose="020B0604030504040204" pitchFamily="34" charset="0"/>
                <a:cs typeface="Times New Roman" panose="02020603050405020304" pitchFamily="18" charset="0"/>
              </a:rPr>
              <a:t>A sure ground of hope: </a:t>
            </a:r>
            <a:r>
              <a:rPr lang="en-US" sz="2800" b="1" kern="100" dirty="0">
                <a:effectLst/>
                <a:latin typeface="Tahoma" panose="020B0604030504040204" pitchFamily="34" charset="0"/>
                <a:cs typeface="Times New Roman" panose="02020603050405020304" pitchFamily="18" charset="0"/>
              </a:rPr>
              <a:t>The Lord is my shield of protection.</a:t>
            </a:r>
          </a:p>
          <a:p>
            <a:pPr marL="274320" marR="0" indent="-274320" algn="l">
              <a:spcBef>
                <a:spcPts val="0"/>
              </a:spcBef>
              <a:spcAft>
                <a:spcPts val="0"/>
              </a:spcAft>
              <a:tabLst>
                <a:tab pos="457200" algn="l"/>
                <a:tab pos="914400" algn="l"/>
                <a:tab pos="1371600" algn="l"/>
                <a:tab pos="3246120" algn="ctr"/>
              </a:tabLst>
            </a:pPr>
            <a:r>
              <a:rPr lang="en-US" sz="2800" b="1" kern="100" dirty="0">
                <a:solidFill>
                  <a:schemeClr val="accent1"/>
                </a:solidFill>
                <a:effectLst/>
                <a:latin typeface="Tahoma" panose="020B0604030504040204" pitchFamily="34" charset="0"/>
                <a:cs typeface="Times New Roman" panose="02020603050405020304" pitchFamily="18" charset="0"/>
              </a:rPr>
              <a:t>A statement of courage: </a:t>
            </a:r>
            <a:r>
              <a:rPr lang="en-US" sz="2800" b="1" kern="100" dirty="0">
                <a:effectLst/>
                <a:latin typeface="Tahoma" panose="020B0604030504040204" pitchFamily="34" charset="0"/>
                <a:cs typeface="Times New Roman" panose="02020603050405020304" pitchFamily="18" charset="0"/>
              </a:rPr>
              <a:t>I need not fear people because God sustains me.</a:t>
            </a:r>
          </a:p>
          <a:p>
            <a:pPr marL="274320" marR="0" indent="-274320" algn="l">
              <a:spcBef>
                <a:spcPts val="0"/>
              </a:spcBef>
              <a:spcAft>
                <a:spcPts val="0"/>
              </a:spcAft>
              <a:tabLst>
                <a:tab pos="457200" algn="l"/>
                <a:tab pos="914400" algn="l"/>
                <a:tab pos="1371600" algn="l"/>
                <a:tab pos="3246120" algn="ctr"/>
              </a:tabLst>
            </a:pPr>
            <a:r>
              <a:rPr lang="en-US" sz="2800" b="1" kern="100" dirty="0">
                <a:solidFill>
                  <a:schemeClr val="accent1"/>
                </a:solidFill>
                <a:effectLst/>
                <a:latin typeface="Tahoma" panose="020B0604030504040204" pitchFamily="34" charset="0"/>
                <a:cs typeface="Times New Roman" panose="02020603050405020304" pitchFamily="18" charset="0"/>
              </a:rPr>
              <a:t>A request for deliverance: </a:t>
            </a:r>
            <a:r>
              <a:rPr lang="en-US" sz="2800" b="1" kern="100" dirty="0">
                <a:effectLst/>
                <a:latin typeface="Tahoma" panose="020B0604030504040204" pitchFamily="34" charset="0"/>
                <a:cs typeface="Times New Roman" panose="02020603050405020304" pitchFamily="18" charset="0"/>
              </a:rPr>
              <a:t>God has smitten my enemies. Salvation belongs to the Lord.</a:t>
            </a:r>
          </a:p>
        </p:txBody>
      </p:sp>
      <p:pic>
        <p:nvPicPr>
          <p:cNvPr id="3" name="Picture 2">
            <a:extLst>
              <a:ext uri="{FF2B5EF4-FFF2-40B4-BE49-F238E27FC236}">
                <a16:creationId xmlns:a16="http://schemas.microsoft.com/office/drawing/2014/main" id="{9B1144BA-6D45-3EEC-C054-11610C3B0914}"/>
              </a:ext>
            </a:extLst>
          </p:cNvPr>
          <p:cNvPicPr>
            <a:picLocks noChangeAspect="1"/>
          </p:cNvPicPr>
          <p:nvPr/>
        </p:nvPicPr>
        <p:blipFill rotWithShape="1">
          <a:blip r:embed="rId2">
            <a:extLst>
              <a:ext uri="{28A0092B-C50C-407E-A947-70E740481C1C}">
                <a14:useLocalDpi xmlns:a14="http://schemas.microsoft.com/office/drawing/2010/main" val="0"/>
              </a:ext>
            </a:extLst>
          </a:blip>
          <a:srcRect l="12438" r="22454"/>
          <a:stretch/>
        </p:blipFill>
        <p:spPr>
          <a:xfrm>
            <a:off x="685800" y="1524000"/>
            <a:ext cx="4094480" cy="4724400"/>
          </a:xfrm>
          <a:prstGeom prst="rect">
            <a:avLst/>
          </a:prstGeom>
        </p:spPr>
      </p:pic>
    </p:spTree>
    <p:extLst>
      <p:ext uri="{BB962C8B-B14F-4D97-AF65-F5344CB8AC3E}">
        <p14:creationId xmlns:p14="http://schemas.microsoft.com/office/powerpoint/2010/main" val="18796707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7C023C18-E989-A76E-CBEC-F65EF7687646}"/>
              </a:ext>
            </a:extLst>
          </p:cNvPr>
          <p:cNvSpPr txBox="1">
            <a:spLocks noChangeArrowheads="1"/>
          </p:cNvSpPr>
          <p:nvPr/>
        </p:nvSpPr>
        <p:spPr bwMode="auto">
          <a:xfrm>
            <a:off x="1143001" y="467380"/>
            <a:ext cx="9982199" cy="523220"/>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i="1" kern="0" dirty="0"/>
              <a:t>Psalm 4: </a:t>
            </a:r>
            <a:r>
              <a:rPr lang="en-US" sz="2800" b="1" kern="100" dirty="0">
                <a:effectLst/>
                <a:ea typeface="Times New Roman" panose="02020603050405020304" pitchFamily="18" charset="0"/>
                <a:cs typeface="Times New Roman" panose="02020603050405020304" pitchFamily="18" charset="0"/>
              </a:rPr>
              <a:t>You Alone, O Lord, Make Me Dwell in Safety</a:t>
            </a:r>
            <a:endParaRPr lang="en-US" sz="2800" kern="100" dirty="0">
              <a:effectLst/>
              <a:ea typeface="Times New Roman" panose="02020603050405020304" pitchFamily="18" charset="0"/>
              <a:cs typeface="Times New Roman" panose="02020603050405020304" pitchFamily="18" charset="0"/>
            </a:endParaRPr>
          </a:p>
        </p:txBody>
      </p:sp>
      <p:sp>
        <p:nvSpPr>
          <p:cNvPr id="7" name="Rectangle 3">
            <a:extLst>
              <a:ext uri="{FF2B5EF4-FFF2-40B4-BE49-F238E27FC236}">
                <a16:creationId xmlns:a16="http://schemas.microsoft.com/office/drawing/2014/main" id="{FD472E51-5E10-FEC3-4D7A-2FEE76AB962C}"/>
              </a:ext>
            </a:extLst>
          </p:cNvPr>
          <p:cNvSpPr txBox="1">
            <a:spLocks noChangeArrowheads="1"/>
          </p:cNvSpPr>
          <p:nvPr/>
        </p:nvSpPr>
        <p:spPr bwMode="auto">
          <a:xfrm>
            <a:off x="685800" y="1837015"/>
            <a:ext cx="5791200" cy="3754874"/>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j-lt"/>
              </a:rPr>
              <a:t>Hear me when I call, O God. Other people pursue falsehood and vanity.</a:t>
            </a:r>
          </a:p>
          <a:p>
            <a:pPr>
              <a:spcBef>
                <a:spcPts val="1200"/>
              </a:spcBef>
            </a:pPr>
            <a:r>
              <a:rPr lang="en-US" sz="2800" b="1" dirty="0">
                <a:latin typeface="+mj-lt"/>
              </a:rPr>
              <a:t>God hears the call of those who are godly.</a:t>
            </a:r>
          </a:p>
          <a:p>
            <a:pPr>
              <a:spcBef>
                <a:spcPts val="1200"/>
              </a:spcBef>
            </a:pPr>
            <a:r>
              <a:rPr lang="en-US" sz="2800" b="1" dirty="0">
                <a:latin typeface="+mj-lt"/>
              </a:rPr>
              <a:t>Trust in the Lord: He will give gladness so we may dwell in safety.</a:t>
            </a:r>
          </a:p>
        </p:txBody>
      </p:sp>
      <p:pic>
        <p:nvPicPr>
          <p:cNvPr id="5" name="Picture 4">
            <a:extLst>
              <a:ext uri="{FF2B5EF4-FFF2-40B4-BE49-F238E27FC236}">
                <a16:creationId xmlns:a16="http://schemas.microsoft.com/office/drawing/2014/main" id="{858F1F14-AF25-8B4F-DD3D-CAE33C3752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2800" y="1371600"/>
            <a:ext cx="3886200" cy="4857750"/>
          </a:xfrm>
          <a:prstGeom prst="rect">
            <a:avLst/>
          </a:prstGeom>
        </p:spPr>
      </p:pic>
    </p:spTree>
    <p:extLst>
      <p:ext uri="{BB962C8B-B14F-4D97-AF65-F5344CB8AC3E}">
        <p14:creationId xmlns:p14="http://schemas.microsoft.com/office/powerpoint/2010/main" val="16011533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7C023C18-E989-A76E-CBEC-F65EF7687646}"/>
              </a:ext>
            </a:extLst>
          </p:cNvPr>
          <p:cNvSpPr txBox="1">
            <a:spLocks noChangeArrowheads="1"/>
          </p:cNvSpPr>
          <p:nvPr/>
        </p:nvSpPr>
        <p:spPr bwMode="auto">
          <a:xfrm>
            <a:off x="1143000" y="325934"/>
            <a:ext cx="9982199"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t>Psalm 5: </a:t>
            </a:r>
            <a:r>
              <a:rPr lang="en-US" sz="3200" b="1" kern="100" dirty="0">
                <a:effectLst/>
                <a:ea typeface="Times New Roman" panose="02020603050405020304" pitchFamily="18" charset="0"/>
                <a:cs typeface="Times New Roman" panose="02020603050405020304" pitchFamily="18" charset="0"/>
              </a:rPr>
              <a:t>You Are Not a God Who Takes Pleasure in Wickedness</a:t>
            </a:r>
            <a:endParaRPr lang="en-US" sz="3200" kern="100" dirty="0">
              <a:effectLst/>
              <a:ea typeface="Times New Roman" panose="02020603050405020304" pitchFamily="18" charset="0"/>
              <a:cs typeface="Times New Roman" panose="02020603050405020304" pitchFamily="18" charset="0"/>
            </a:endParaRPr>
          </a:p>
        </p:txBody>
      </p:sp>
      <p:sp>
        <p:nvSpPr>
          <p:cNvPr id="7" name="Rectangle 3">
            <a:extLst>
              <a:ext uri="{FF2B5EF4-FFF2-40B4-BE49-F238E27FC236}">
                <a16:creationId xmlns:a16="http://schemas.microsoft.com/office/drawing/2014/main" id="{FD472E51-5E10-FEC3-4D7A-2FEE76AB962C}"/>
              </a:ext>
            </a:extLst>
          </p:cNvPr>
          <p:cNvSpPr txBox="1">
            <a:spLocks noChangeArrowheads="1"/>
          </p:cNvSpPr>
          <p:nvPr/>
        </p:nvSpPr>
        <p:spPr bwMode="auto">
          <a:xfrm>
            <a:off x="5791200" y="1600200"/>
            <a:ext cx="5791200" cy="5047536"/>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R="0">
              <a:spcBef>
                <a:spcPts val="1200"/>
              </a:spcBef>
              <a:spcAft>
                <a:spcPts val="0"/>
              </a:spcAft>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God takes no pleasure in wickedness, so evil does not dwell with Him. He hates all workers of iniquity.</a:t>
            </a:r>
          </a:p>
          <a:p>
            <a:pPr marR="0">
              <a:spcBef>
                <a:spcPts val="1200"/>
              </a:spcBef>
              <a:spcAft>
                <a:spcPts val="0"/>
              </a:spcAft>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He destroys the boasters, those who speak falsehood, the bloodthirsty and deceitful.</a:t>
            </a:r>
          </a:p>
          <a:p>
            <a:pPr marR="0">
              <a:spcBef>
                <a:spcPts val="1200"/>
              </a:spcBef>
              <a:spcAft>
                <a:spcPts val="0"/>
              </a:spcAft>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But those who trust in God and love His name should rejoice because He will defend and bless them. </a:t>
            </a:r>
          </a:p>
        </p:txBody>
      </p:sp>
      <p:pic>
        <p:nvPicPr>
          <p:cNvPr id="16" name="Picture 15">
            <a:extLst>
              <a:ext uri="{FF2B5EF4-FFF2-40B4-BE49-F238E27FC236}">
                <a16:creationId xmlns:a16="http://schemas.microsoft.com/office/drawing/2014/main" id="{651C2BCA-D346-C40F-29B5-3E7B6CC834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1" y="2438400"/>
            <a:ext cx="4212843" cy="2819400"/>
          </a:xfrm>
          <a:prstGeom prst="rect">
            <a:avLst/>
          </a:prstGeom>
        </p:spPr>
      </p:pic>
    </p:spTree>
    <p:extLst>
      <p:ext uri="{BB962C8B-B14F-4D97-AF65-F5344CB8AC3E}">
        <p14:creationId xmlns:p14="http://schemas.microsoft.com/office/powerpoint/2010/main" val="29783982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7C023C18-E989-A76E-CBEC-F65EF7687646}"/>
              </a:ext>
            </a:extLst>
          </p:cNvPr>
          <p:cNvSpPr txBox="1">
            <a:spLocks noChangeArrowheads="1"/>
          </p:cNvSpPr>
          <p:nvPr/>
        </p:nvSpPr>
        <p:spPr bwMode="auto">
          <a:xfrm>
            <a:off x="1143000" y="325934"/>
            <a:ext cx="9982199" cy="523220"/>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i="1" kern="0" dirty="0"/>
              <a:t>Psalm 6: </a:t>
            </a:r>
            <a:r>
              <a:rPr lang="en-US" sz="2800" b="1" kern="100" dirty="0">
                <a:effectLst/>
                <a:ea typeface="Times New Roman" panose="02020603050405020304" pitchFamily="18" charset="0"/>
                <a:cs typeface="Times New Roman" panose="02020603050405020304" pitchFamily="18" charset="0"/>
              </a:rPr>
              <a:t>Have Mercy on Me, O Lord, for I Am Weak </a:t>
            </a:r>
            <a:endParaRPr lang="en-US" sz="2800" kern="100" dirty="0">
              <a:effectLst/>
              <a:ea typeface="Times New Roman" panose="02020603050405020304" pitchFamily="18" charset="0"/>
              <a:cs typeface="Times New Roman" panose="02020603050405020304" pitchFamily="18" charset="0"/>
            </a:endParaRPr>
          </a:p>
        </p:txBody>
      </p:sp>
      <p:sp>
        <p:nvSpPr>
          <p:cNvPr id="7" name="Rectangle 3">
            <a:extLst>
              <a:ext uri="{FF2B5EF4-FFF2-40B4-BE49-F238E27FC236}">
                <a16:creationId xmlns:a16="http://schemas.microsoft.com/office/drawing/2014/main" id="{FD472E51-5E10-FEC3-4D7A-2FEE76AB962C}"/>
              </a:ext>
            </a:extLst>
          </p:cNvPr>
          <p:cNvSpPr txBox="1">
            <a:spLocks noChangeArrowheads="1"/>
          </p:cNvSpPr>
          <p:nvPr/>
        </p:nvSpPr>
        <p:spPr bwMode="auto">
          <a:xfrm>
            <a:off x="685800" y="1143000"/>
            <a:ext cx="5410200" cy="5047536"/>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R="0">
              <a:spcBef>
                <a:spcPts val="1200"/>
              </a:spcBef>
              <a:spcAft>
                <a:spcPts val="0"/>
              </a:spcAft>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David calls on God to not chasten him but have mercy because he is deeply troubled.</a:t>
            </a:r>
          </a:p>
          <a:p>
            <a:pPr marR="0">
              <a:spcBef>
                <a:spcPts val="1200"/>
              </a:spcBef>
              <a:spcAft>
                <a:spcPts val="0"/>
              </a:spcAft>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He pleads for deliverance because he is grieving because of his enemies.</a:t>
            </a:r>
          </a:p>
          <a:p>
            <a:pPr marR="0">
              <a:spcBef>
                <a:spcPts val="1200"/>
              </a:spcBef>
              <a:spcAft>
                <a:spcPts val="0"/>
              </a:spcAft>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He is convinced he will prevail and his enemies will be ashamed because God has heard his prayer.</a:t>
            </a:r>
          </a:p>
        </p:txBody>
      </p:sp>
      <p:pic>
        <p:nvPicPr>
          <p:cNvPr id="3" name="Picture 2">
            <a:extLst>
              <a:ext uri="{FF2B5EF4-FFF2-40B4-BE49-F238E27FC236}">
                <a16:creationId xmlns:a16="http://schemas.microsoft.com/office/drawing/2014/main" id="{9CC87B3A-CAF9-0731-F902-9594992949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52560" y="1752600"/>
            <a:ext cx="3391640" cy="4038600"/>
          </a:xfrm>
          <a:prstGeom prst="rect">
            <a:avLst/>
          </a:prstGeom>
        </p:spPr>
      </p:pic>
    </p:spTree>
    <p:extLst>
      <p:ext uri="{BB962C8B-B14F-4D97-AF65-F5344CB8AC3E}">
        <p14:creationId xmlns:p14="http://schemas.microsoft.com/office/powerpoint/2010/main" val="39686740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7C023C18-E989-A76E-CBEC-F65EF7687646}"/>
              </a:ext>
            </a:extLst>
          </p:cNvPr>
          <p:cNvSpPr txBox="1">
            <a:spLocks noChangeArrowheads="1"/>
          </p:cNvSpPr>
          <p:nvPr/>
        </p:nvSpPr>
        <p:spPr bwMode="auto">
          <a:xfrm>
            <a:off x="1143000" y="325934"/>
            <a:ext cx="9982199" cy="584775"/>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t>Psalm 7: </a:t>
            </a:r>
            <a: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t>God Is a </a:t>
            </a:r>
            <a:r>
              <a:rPr lang="en-US" sz="3200" b="1" kern="100">
                <a:effectLst/>
                <a:latin typeface="Tahoma" panose="020B0604030504040204" pitchFamily="34" charset="0"/>
                <a:ea typeface="Times New Roman" panose="02020603050405020304" pitchFamily="18" charset="0"/>
                <a:cs typeface="Times New Roman" panose="02020603050405020304" pitchFamily="18" charset="0"/>
              </a:rPr>
              <a:t>Just Judge.</a:t>
            </a:r>
            <a:endParaRPr lang="en-US" sz="3200" kern="100" dirty="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7" name="Rectangle 3">
            <a:extLst>
              <a:ext uri="{FF2B5EF4-FFF2-40B4-BE49-F238E27FC236}">
                <a16:creationId xmlns:a16="http://schemas.microsoft.com/office/drawing/2014/main" id="{FD472E51-5E10-FEC3-4D7A-2FEE76AB962C}"/>
              </a:ext>
            </a:extLst>
          </p:cNvPr>
          <p:cNvSpPr txBox="1">
            <a:spLocks noChangeArrowheads="1"/>
          </p:cNvSpPr>
          <p:nvPr/>
        </p:nvSpPr>
        <p:spPr bwMode="auto">
          <a:xfrm>
            <a:off x="5791200" y="1600200"/>
            <a:ext cx="5791200" cy="4185761"/>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j-lt"/>
              </a:rPr>
              <a:t>Deliver me, Lord, from enemies but let evil come upon me if I have done evil to others.</a:t>
            </a:r>
          </a:p>
          <a:p>
            <a:pPr>
              <a:spcBef>
                <a:spcPts val="1200"/>
              </a:spcBef>
            </a:pPr>
            <a:r>
              <a:rPr lang="en-US" sz="2800" b="1" dirty="0">
                <a:latin typeface="+mj-lt"/>
              </a:rPr>
              <a:t>God will bring judgment, vindicating the righteous and punishing the wicked.</a:t>
            </a:r>
          </a:p>
          <a:p>
            <a:pPr>
              <a:spcBef>
                <a:spcPts val="1200"/>
              </a:spcBef>
            </a:pPr>
            <a:r>
              <a:rPr lang="en-US" sz="2800" b="1" dirty="0">
                <a:latin typeface="+mj-lt"/>
              </a:rPr>
              <a:t>We can trust God to be just, so the wicked will suffer and mistreatment will end.</a:t>
            </a:r>
          </a:p>
        </p:txBody>
      </p:sp>
      <p:pic>
        <p:nvPicPr>
          <p:cNvPr id="13" name="Picture 12">
            <a:extLst>
              <a:ext uri="{FF2B5EF4-FFF2-40B4-BE49-F238E27FC236}">
                <a16:creationId xmlns:a16="http://schemas.microsoft.com/office/drawing/2014/main" id="{626826AF-377A-AF89-E91F-7154977DA8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2133600"/>
            <a:ext cx="4597781" cy="3124200"/>
          </a:xfrm>
          <a:prstGeom prst="rect">
            <a:avLst/>
          </a:prstGeom>
        </p:spPr>
      </p:pic>
      <p:pic>
        <p:nvPicPr>
          <p:cNvPr id="11" name="Picture 10">
            <a:extLst>
              <a:ext uri="{FF2B5EF4-FFF2-40B4-BE49-F238E27FC236}">
                <a16:creationId xmlns:a16="http://schemas.microsoft.com/office/drawing/2014/main" id="{28ED4301-FED6-6BD1-58D8-40AADA75A9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7800" y="1867268"/>
            <a:ext cx="3657600" cy="3771532"/>
          </a:xfrm>
          <a:prstGeom prst="rect">
            <a:avLst/>
          </a:prstGeom>
        </p:spPr>
      </p:pic>
    </p:spTree>
    <p:extLst>
      <p:ext uri="{BB962C8B-B14F-4D97-AF65-F5344CB8AC3E}">
        <p14:creationId xmlns:p14="http://schemas.microsoft.com/office/powerpoint/2010/main" val="11528211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7C023C18-E989-A76E-CBEC-F65EF7687646}"/>
              </a:ext>
            </a:extLst>
          </p:cNvPr>
          <p:cNvSpPr txBox="1">
            <a:spLocks noChangeArrowheads="1"/>
          </p:cNvSpPr>
          <p:nvPr/>
        </p:nvSpPr>
        <p:spPr bwMode="auto">
          <a:xfrm>
            <a:off x="1219200" y="304800"/>
            <a:ext cx="9982199" cy="523220"/>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i="1" kern="0" dirty="0"/>
              <a:t>Psalm 8: </a:t>
            </a:r>
            <a:r>
              <a:rPr lang="en-US" sz="2800" b="1" dirty="0">
                <a:effectLst/>
                <a:ea typeface="Times New Roman" panose="02020603050405020304" pitchFamily="18" charset="0"/>
                <a:cs typeface="Times New Roman" panose="02020603050405020304" pitchFamily="18" charset="0"/>
              </a:rPr>
              <a:t>What Is Man That You Are Mindful of Him?</a:t>
            </a:r>
            <a:endParaRPr lang="en-US" sz="2800" b="1" dirty="0"/>
          </a:p>
        </p:txBody>
      </p:sp>
      <p:sp>
        <p:nvSpPr>
          <p:cNvPr id="7" name="Rectangle 3">
            <a:extLst>
              <a:ext uri="{FF2B5EF4-FFF2-40B4-BE49-F238E27FC236}">
                <a16:creationId xmlns:a16="http://schemas.microsoft.com/office/drawing/2014/main" id="{FD472E51-5E10-FEC3-4D7A-2FEE76AB962C}"/>
              </a:ext>
            </a:extLst>
          </p:cNvPr>
          <p:cNvSpPr txBox="1">
            <a:spLocks noChangeArrowheads="1"/>
          </p:cNvSpPr>
          <p:nvPr/>
        </p:nvSpPr>
        <p:spPr bwMode="auto">
          <a:xfrm>
            <a:off x="685800" y="1143000"/>
            <a:ext cx="5410200" cy="5047536"/>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j-lt"/>
              </a:rPr>
              <a:t>By the mouth even of little children God is able to silence His enemies.</a:t>
            </a:r>
          </a:p>
          <a:p>
            <a:pPr>
              <a:spcBef>
                <a:spcPts val="1200"/>
              </a:spcBef>
            </a:pPr>
            <a:r>
              <a:rPr lang="en-US" sz="2800" b="1" dirty="0">
                <a:latin typeface="+mj-lt"/>
              </a:rPr>
              <a:t>Compared to the moon and stars that God created, why has God exalted people?</a:t>
            </a:r>
          </a:p>
          <a:p>
            <a:pPr>
              <a:spcBef>
                <a:spcPts val="1200"/>
              </a:spcBef>
            </a:pPr>
            <a:r>
              <a:rPr lang="en-US" sz="2800" b="1" dirty="0">
                <a:latin typeface="+mj-lt"/>
              </a:rPr>
              <a:t>God made man a little lower than the angels and placed man over all the works of His hands, including all the animals.</a:t>
            </a:r>
          </a:p>
        </p:txBody>
      </p:sp>
      <p:pic>
        <p:nvPicPr>
          <p:cNvPr id="5" name="Picture 4">
            <a:extLst>
              <a:ext uri="{FF2B5EF4-FFF2-40B4-BE49-F238E27FC236}">
                <a16:creationId xmlns:a16="http://schemas.microsoft.com/office/drawing/2014/main" id="{FE45B66A-497D-0EFC-B0F9-A2A6AF1AFF1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86600" y="1235915"/>
            <a:ext cx="4207566" cy="4953000"/>
          </a:xfrm>
          <a:prstGeom prst="rect">
            <a:avLst/>
          </a:prstGeom>
        </p:spPr>
      </p:pic>
    </p:spTree>
    <p:extLst>
      <p:ext uri="{BB962C8B-B14F-4D97-AF65-F5344CB8AC3E}">
        <p14:creationId xmlns:p14="http://schemas.microsoft.com/office/powerpoint/2010/main" val="23497676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7C023C18-E989-A76E-CBEC-F65EF7687646}"/>
              </a:ext>
            </a:extLst>
          </p:cNvPr>
          <p:cNvSpPr txBox="1">
            <a:spLocks noChangeArrowheads="1"/>
          </p:cNvSpPr>
          <p:nvPr/>
        </p:nvSpPr>
        <p:spPr bwMode="auto">
          <a:xfrm>
            <a:off x="1143000" y="325934"/>
            <a:ext cx="9982199"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t>Psalm 9: </a:t>
            </a:r>
            <a:r>
              <a:rPr lang="en-US" sz="3200" b="1" i="0" dirty="0">
                <a:effectLst/>
              </a:rPr>
              <a:t>Those Who Know Your Name Will Put Their Trust in You</a:t>
            </a:r>
            <a:endParaRPr lang="en-US" sz="3200" b="1" kern="100" dirty="0">
              <a:effectLst/>
              <a:ea typeface="Times New Roman" panose="02020603050405020304" pitchFamily="18" charset="0"/>
              <a:cs typeface="Times New Roman" panose="02020603050405020304" pitchFamily="18" charset="0"/>
            </a:endParaRPr>
          </a:p>
        </p:txBody>
      </p:sp>
      <p:sp>
        <p:nvSpPr>
          <p:cNvPr id="7" name="Rectangle 3">
            <a:extLst>
              <a:ext uri="{FF2B5EF4-FFF2-40B4-BE49-F238E27FC236}">
                <a16:creationId xmlns:a16="http://schemas.microsoft.com/office/drawing/2014/main" id="{FD472E51-5E10-FEC3-4D7A-2FEE76AB962C}"/>
              </a:ext>
            </a:extLst>
          </p:cNvPr>
          <p:cNvSpPr txBox="1">
            <a:spLocks noChangeArrowheads="1"/>
          </p:cNvSpPr>
          <p:nvPr/>
        </p:nvSpPr>
        <p:spPr bwMode="auto">
          <a:xfrm>
            <a:off x="5791200" y="1756350"/>
            <a:ext cx="5791200" cy="4339650"/>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God judges evil nations but maintains the cause of the righteous.</a:t>
            </a:r>
          </a:p>
          <a:p>
            <a:pPr>
              <a:spcBef>
                <a:spcPts val="1200"/>
              </a:spcBef>
            </a:pPr>
            <a:r>
              <a:rPr lang="en-US" sz="2800" b="1" dirty="0">
                <a:latin typeface="+mn-lt"/>
              </a:rPr>
              <a:t>God’s judgments are righteous.</a:t>
            </a:r>
          </a:p>
          <a:p>
            <a:pPr>
              <a:spcBef>
                <a:spcPts val="1200"/>
              </a:spcBef>
            </a:pPr>
            <a:r>
              <a:rPr lang="en-US" sz="2800" b="1" dirty="0">
                <a:latin typeface="+mn-lt"/>
              </a:rPr>
              <a:t>He is a refuge to the oppressed and avenges them against their enemies.</a:t>
            </a:r>
          </a:p>
          <a:p>
            <a:pPr>
              <a:spcBef>
                <a:spcPts val="1200"/>
              </a:spcBef>
            </a:pPr>
            <a:r>
              <a:rPr lang="en-US" sz="2800" b="1" dirty="0">
                <a:latin typeface="+mn-lt"/>
              </a:rPr>
              <a:t>The wicked will be caught in the traps they set to harm others.</a:t>
            </a:r>
          </a:p>
        </p:txBody>
      </p:sp>
      <p:pic>
        <p:nvPicPr>
          <p:cNvPr id="3" name="Picture 2">
            <a:extLst>
              <a:ext uri="{FF2B5EF4-FFF2-40B4-BE49-F238E27FC236}">
                <a16:creationId xmlns:a16="http://schemas.microsoft.com/office/drawing/2014/main" id="{B71FF7C0-EF75-D09D-5658-10BE1145174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0" y="2438400"/>
            <a:ext cx="4368800" cy="3276600"/>
          </a:xfrm>
          <a:prstGeom prst="rect">
            <a:avLst/>
          </a:prstGeom>
        </p:spPr>
      </p:pic>
    </p:spTree>
    <p:extLst>
      <p:ext uri="{BB962C8B-B14F-4D97-AF65-F5344CB8AC3E}">
        <p14:creationId xmlns:p14="http://schemas.microsoft.com/office/powerpoint/2010/main" val="33569692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7C023C18-E989-A76E-CBEC-F65EF7687646}"/>
              </a:ext>
            </a:extLst>
          </p:cNvPr>
          <p:cNvSpPr txBox="1">
            <a:spLocks noChangeArrowheads="1"/>
          </p:cNvSpPr>
          <p:nvPr/>
        </p:nvSpPr>
        <p:spPr bwMode="auto">
          <a:xfrm>
            <a:off x="1219200" y="304800"/>
            <a:ext cx="9982199" cy="523220"/>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i="1" kern="0" dirty="0"/>
              <a:t>Psalm 10: </a:t>
            </a:r>
            <a:r>
              <a:rPr lang="en-US" sz="2800" b="1" kern="100" dirty="0">
                <a:effectLst/>
                <a:ea typeface="Times New Roman" panose="02020603050405020304" pitchFamily="18" charset="0"/>
                <a:cs typeface="Times New Roman" panose="02020603050405020304" pitchFamily="18" charset="0"/>
              </a:rPr>
              <a:t>The Wicked in His Pride Does Not Seek God</a:t>
            </a:r>
            <a:endParaRPr lang="en-US" sz="2800" kern="100" dirty="0">
              <a:effectLst/>
              <a:ea typeface="Times New Roman" panose="02020603050405020304" pitchFamily="18" charset="0"/>
              <a:cs typeface="Times New Roman" panose="02020603050405020304" pitchFamily="18" charset="0"/>
            </a:endParaRPr>
          </a:p>
        </p:txBody>
      </p:sp>
      <p:sp>
        <p:nvSpPr>
          <p:cNvPr id="7" name="Rectangle 3">
            <a:extLst>
              <a:ext uri="{FF2B5EF4-FFF2-40B4-BE49-F238E27FC236}">
                <a16:creationId xmlns:a16="http://schemas.microsoft.com/office/drawing/2014/main" id="{FD472E51-5E10-FEC3-4D7A-2FEE76AB962C}"/>
              </a:ext>
            </a:extLst>
          </p:cNvPr>
          <p:cNvSpPr txBox="1">
            <a:spLocks noChangeArrowheads="1"/>
          </p:cNvSpPr>
          <p:nvPr/>
        </p:nvSpPr>
        <p:spPr bwMode="auto">
          <a:xfrm>
            <a:off x="685800" y="1066800"/>
            <a:ext cx="5867400" cy="5601533"/>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L="274320" marR="0" indent="-274320" algn="l">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Proud – </a:t>
            </a:r>
            <a:r>
              <a:rPr lang="en-US" sz="2800" kern="100" dirty="0" err="1">
                <a:effectLst/>
                <a:latin typeface="Tahoma" panose="020B0604030504040204" pitchFamily="34" charset="0"/>
                <a:ea typeface="Times New Roman" panose="02020603050405020304" pitchFamily="18" charset="0"/>
                <a:cs typeface="Times New Roman" panose="02020603050405020304" pitchFamily="18" charset="0"/>
              </a:rPr>
              <a:t>vv</a:t>
            </a: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 2,3</a:t>
            </a:r>
          </a:p>
          <a:p>
            <a:pPr marL="274320" marR="0" indent="-274320" algn="l">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Persecutes the poor – v 2</a:t>
            </a:r>
          </a:p>
          <a:p>
            <a:pPr marL="274320" marR="0" indent="-274320" algn="l">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Boastful, proud – </a:t>
            </a:r>
            <a:r>
              <a:rPr lang="en-US" sz="2800" kern="100" dirty="0" err="1">
                <a:effectLst/>
                <a:latin typeface="Tahoma" panose="020B0604030504040204" pitchFamily="34" charset="0"/>
                <a:ea typeface="Times New Roman" panose="02020603050405020304" pitchFamily="18" charset="0"/>
                <a:cs typeface="Times New Roman" panose="02020603050405020304" pitchFamily="18" charset="0"/>
              </a:rPr>
              <a:t>vv</a:t>
            </a: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 3,4</a:t>
            </a:r>
          </a:p>
          <a:p>
            <a:pPr marL="274320" marR="0" indent="-274320" algn="l">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Renounces/does not seek God – </a:t>
            </a:r>
            <a:r>
              <a:rPr lang="en-US" sz="2800" kern="100" dirty="0" err="1">
                <a:effectLst/>
                <a:latin typeface="Tahoma" panose="020B0604030504040204" pitchFamily="34" charset="0"/>
                <a:ea typeface="Times New Roman" panose="02020603050405020304" pitchFamily="18" charset="0"/>
                <a:cs typeface="Times New Roman" panose="02020603050405020304" pitchFamily="18" charset="0"/>
              </a:rPr>
              <a:t>vv</a:t>
            </a: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 3,4</a:t>
            </a:r>
          </a:p>
          <a:p>
            <a:pPr marL="274320" marR="0" indent="-274320" algn="l">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Appears to prosper – v 5</a:t>
            </a:r>
          </a:p>
          <a:p>
            <a:pPr marL="274320" marR="0" indent="-274320" algn="l">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Sneers at enemies – v 5</a:t>
            </a:r>
          </a:p>
          <a:p>
            <a:pPr marL="274320" marR="0" indent="-274320" algn="l">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Confident he cannot fail – v 6</a:t>
            </a:r>
          </a:p>
          <a:p>
            <a:pPr marL="274320" marR="0" indent="-274320" algn="l">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Cursing, deceit, oppression, trouble, iniquity – v 7</a:t>
            </a:r>
          </a:p>
          <a:p>
            <a:pPr marL="274320" marR="0" indent="-274320" algn="l">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Lies in wait to harm the innocent and defenseless – </a:t>
            </a:r>
            <a:r>
              <a:rPr lang="en-US" sz="2800" kern="100" dirty="0" err="1">
                <a:effectLst/>
                <a:latin typeface="Tahoma" panose="020B0604030504040204" pitchFamily="34" charset="0"/>
                <a:ea typeface="Times New Roman" panose="02020603050405020304" pitchFamily="18" charset="0"/>
                <a:cs typeface="Times New Roman" panose="02020603050405020304" pitchFamily="18" charset="0"/>
              </a:rPr>
              <a:t>vv</a:t>
            </a: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 8-10</a:t>
            </a:r>
          </a:p>
          <a:p>
            <a:pPr marL="274320" marR="0" indent="-274320" algn="l">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Denies God’s punishment – </a:t>
            </a:r>
            <a:r>
              <a:rPr lang="en-US" sz="2800" kern="100" dirty="0" err="1">
                <a:effectLst/>
                <a:latin typeface="Tahoma" panose="020B0604030504040204" pitchFamily="34" charset="0"/>
                <a:ea typeface="Times New Roman" panose="02020603050405020304" pitchFamily="18" charset="0"/>
                <a:cs typeface="Times New Roman" panose="02020603050405020304" pitchFamily="18" charset="0"/>
              </a:rPr>
              <a:t>vv</a:t>
            </a:r>
            <a:r>
              <a:rPr lang="en-US" sz="2800" kern="100" dirty="0">
                <a:effectLst/>
                <a:latin typeface="Tahoma" panose="020B0604030504040204" pitchFamily="34" charset="0"/>
                <a:ea typeface="Times New Roman" panose="02020603050405020304" pitchFamily="18" charset="0"/>
                <a:cs typeface="Times New Roman" panose="02020603050405020304" pitchFamily="18" charset="0"/>
              </a:rPr>
              <a:t> 11-13</a:t>
            </a:r>
          </a:p>
        </p:txBody>
      </p:sp>
      <p:pic>
        <p:nvPicPr>
          <p:cNvPr id="3" name="Picture 2">
            <a:extLst>
              <a:ext uri="{FF2B5EF4-FFF2-40B4-BE49-F238E27FC236}">
                <a16:creationId xmlns:a16="http://schemas.microsoft.com/office/drawing/2014/main" id="{258A486B-8FFC-5E44-F264-E0B952CECE91}"/>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r="40865"/>
          <a:stretch/>
        </p:blipFill>
        <p:spPr>
          <a:xfrm>
            <a:off x="7239000" y="1371600"/>
            <a:ext cx="3733800" cy="4735551"/>
          </a:xfrm>
          <a:prstGeom prst="rect">
            <a:avLst/>
          </a:prstGeom>
        </p:spPr>
      </p:pic>
    </p:spTree>
    <p:extLst>
      <p:ext uri="{BB962C8B-B14F-4D97-AF65-F5344CB8AC3E}">
        <p14:creationId xmlns:p14="http://schemas.microsoft.com/office/powerpoint/2010/main" val="32825201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7C023C18-E989-A76E-CBEC-F65EF7687646}"/>
              </a:ext>
            </a:extLst>
          </p:cNvPr>
          <p:cNvSpPr txBox="1">
            <a:spLocks noChangeArrowheads="1"/>
          </p:cNvSpPr>
          <p:nvPr/>
        </p:nvSpPr>
        <p:spPr bwMode="auto">
          <a:xfrm>
            <a:off x="1143000" y="325934"/>
            <a:ext cx="9982199"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t>Psalm 11: </a:t>
            </a:r>
            <a:r>
              <a:rPr lang="en-US" sz="3200" b="1" i="0" dirty="0">
                <a:effectLst/>
              </a:rPr>
              <a:t>The Lord's Throne Is in Heaven; His Eyes Test the Sons of Men</a:t>
            </a:r>
            <a:endParaRPr lang="en-US" sz="3200" b="1" dirty="0"/>
          </a:p>
        </p:txBody>
      </p:sp>
      <p:sp>
        <p:nvSpPr>
          <p:cNvPr id="7" name="Rectangle 3">
            <a:extLst>
              <a:ext uri="{FF2B5EF4-FFF2-40B4-BE49-F238E27FC236}">
                <a16:creationId xmlns:a16="http://schemas.microsoft.com/office/drawing/2014/main" id="{FD472E51-5E10-FEC3-4D7A-2FEE76AB962C}"/>
              </a:ext>
            </a:extLst>
          </p:cNvPr>
          <p:cNvSpPr txBox="1">
            <a:spLocks noChangeArrowheads="1"/>
          </p:cNvSpPr>
          <p:nvPr/>
        </p:nvSpPr>
        <p:spPr bwMode="auto">
          <a:xfrm>
            <a:off x="5791200" y="1756350"/>
            <a:ext cx="5791200" cy="3908762"/>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800"/>
              </a:spcBef>
            </a:pPr>
            <a:r>
              <a:rPr lang="en-US" sz="2800" b="1" dirty="0">
                <a:latin typeface="+mj-lt"/>
              </a:rPr>
              <a:t>People urged David to flee from danger for the sake of safety.</a:t>
            </a:r>
          </a:p>
          <a:p>
            <a:pPr>
              <a:spcBef>
                <a:spcPts val="1800"/>
              </a:spcBef>
            </a:pPr>
            <a:r>
              <a:rPr lang="en-US" sz="2800" b="1" dirty="0">
                <a:latin typeface="+mj-lt"/>
              </a:rPr>
              <a:t>But God is on His throne and tests both the righteous and the wicked.</a:t>
            </a:r>
          </a:p>
          <a:p>
            <a:pPr>
              <a:spcBef>
                <a:spcPts val="1800"/>
              </a:spcBef>
            </a:pPr>
            <a:r>
              <a:rPr lang="en-US" sz="2800" b="1" dirty="0">
                <a:latin typeface="+mj-lt"/>
              </a:rPr>
              <a:t>We should put our trust in him because he will punish the wicked and love righteousness.</a:t>
            </a:r>
          </a:p>
        </p:txBody>
      </p:sp>
      <p:pic>
        <p:nvPicPr>
          <p:cNvPr id="3" name="Picture 2">
            <a:extLst>
              <a:ext uri="{FF2B5EF4-FFF2-40B4-BE49-F238E27FC236}">
                <a16:creationId xmlns:a16="http://schemas.microsoft.com/office/drawing/2014/main" id="{090463AF-2D94-76B2-573F-A9FB5F8B927E}"/>
              </a:ext>
            </a:extLst>
          </p:cNvPr>
          <p:cNvPicPr>
            <a:picLocks noChangeAspect="1"/>
          </p:cNvPicPr>
          <p:nvPr/>
        </p:nvPicPr>
        <p:blipFill rotWithShape="1">
          <a:blip r:embed="rId2">
            <a:extLst>
              <a:ext uri="{28A0092B-C50C-407E-A947-70E740481C1C}">
                <a14:useLocalDpi xmlns:a14="http://schemas.microsoft.com/office/drawing/2010/main" val="0"/>
              </a:ext>
            </a:extLst>
          </a:blip>
          <a:srcRect l="13063" r="4204"/>
          <a:stretch/>
        </p:blipFill>
        <p:spPr>
          <a:xfrm>
            <a:off x="838201" y="1661160"/>
            <a:ext cx="4343400" cy="3908762"/>
          </a:xfrm>
          <a:prstGeom prst="rect">
            <a:avLst/>
          </a:prstGeom>
        </p:spPr>
      </p:pic>
    </p:spTree>
    <p:extLst>
      <p:ext uri="{BB962C8B-B14F-4D97-AF65-F5344CB8AC3E}">
        <p14:creationId xmlns:p14="http://schemas.microsoft.com/office/powerpoint/2010/main" val="8924979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60DF5-2B14-A086-1A55-AFFE41DC66A8}"/>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7B5B216-CB0F-E581-2853-8B2FB64FAEC7}"/>
              </a:ext>
            </a:extLst>
          </p:cNvPr>
          <p:cNvSpPr txBox="1">
            <a:spLocks noChangeArrowheads="1"/>
          </p:cNvSpPr>
          <p:nvPr/>
        </p:nvSpPr>
        <p:spPr bwMode="auto">
          <a:xfrm>
            <a:off x="1219200" y="304800"/>
            <a:ext cx="9982199" cy="954107"/>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0"/>
              </a:spcBef>
              <a:spcAft>
                <a:spcPts val="0"/>
              </a:spcAft>
              <a:tabLst>
                <a:tab pos="457200" algn="l"/>
                <a:tab pos="914400" algn="l"/>
                <a:tab pos="1371600" algn="l"/>
                <a:tab pos="3246120" algn="ctr"/>
              </a:tabLst>
            </a:pPr>
            <a:r>
              <a:rPr lang="en-US" sz="2800" b="1" i="1" kern="0" dirty="0"/>
              <a:t>Psalm 12: </a:t>
            </a:r>
            <a:r>
              <a:rPr lang="en-US" sz="2800" b="1" kern="100" dirty="0">
                <a:effectLst/>
                <a:ea typeface="Times New Roman" panose="02020603050405020304" pitchFamily="18" charset="0"/>
                <a:cs typeface="Times New Roman" panose="02020603050405020304" pitchFamily="18" charset="0"/>
              </a:rPr>
              <a:t>With Flattering Lips and a Double Heart Men Speak, but the Words of the </a:t>
            </a:r>
            <a:r>
              <a:rPr lang="en-US" sz="2800" b="1" kern="100" cap="small" dirty="0">
                <a:effectLst/>
                <a:ea typeface="Times New Roman" panose="02020603050405020304" pitchFamily="18" charset="0"/>
                <a:cs typeface="Times New Roman" panose="02020603050405020304" pitchFamily="18" charset="0"/>
              </a:rPr>
              <a:t>Lord</a:t>
            </a:r>
            <a:r>
              <a:rPr lang="en-US" sz="2800" b="1" kern="100" dirty="0">
                <a:effectLst/>
                <a:ea typeface="Times New Roman" panose="02020603050405020304" pitchFamily="18" charset="0"/>
                <a:cs typeface="Times New Roman" panose="02020603050405020304" pitchFamily="18" charset="0"/>
              </a:rPr>
              <a:t> Are Pure</a:t>
            </a:r>
            <a:endParaRPr lang="en-US" sz="2800" kern="100" dirty="0">
              <a:effectLst/>
              <a:ea typeface="Times New Roman" panose="02020603050405020304" pitchFamily="18" charset="0"/>
              <a:cs typeface="Times New Roman" panose="02020603050405020304" pitchFamily="18" charset="0"/>
            </a:endParaRPr>
          </a:p>
        </p:txBody>
      </p:sp>
      <p:sp>
        <p:nvSpPr>
          <p:cNvPr id="7" name="Rectangle 3">
            <a:extLst>
              <a:ext uri="{FF2B5EF4-FFF2-40B4-BE49-F238E27FC236}">
                <a16:creationId xmlns:a16="http://schemas.microsoft.com/office/drawing/2014/main" id="{BD2455A0-4289-6925-9B49-315FB295196A}"/>
              </a:ext>
            </a:extLst>
          </p:cNvPr>
          <p:cNvSpPr txBox="1">
            <a:spLocks noChangeArrowheads="1"/>
          </p:cNvSpPr>
          <p:nvPr/>
        </p:nvSpPr>
        <p:spPr bwMode="auto">
          <a:xfrm>
            <a:off x="609600" y="1676400"/>
            <a:ext cx="5867400" cy="4893647"/>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800"/>
              </a:spcBef>
            </a:pPr>
            <a:r>
              <a:rPr lang="en-US" sz="3200" b="1" dirty="0">
                <a:latin typeface="+mj-lt"/>
              </a:rPr>
              <a:t>Flattery and pride characterize people’s speech.</a:t>
            </a:r>
          </a:p>
          <a:p>
            <a:pPr>
              <a:spcBef>
                <a:spcPts val="1800"/>
              </a:spcBef>
            </a:pPr>
            <a:r>
              <a:rPr lang="en-US" sz="3200" b="1" dirty="0">
                <a:latin typeface="+mj-lt"/>
              </a:rPr>
              <a:t>They think their speech will prevail and no one will hold them to account. </a:t>
            </a:r>
          </a:p>
          <a:p>
            <a:pPr>
              <a:spcBef>
                <a:spcPts val="1800"/>
              </a:spcBef>
            </a:pPr>
            <a:r>
              <a:rPr lang="en-US" sz="3200" b="1" dirty="0">
                <a:latin typeface="+mj-lt"/>
              </a:rPr>
              <a:t>But God promised to protect the oppressed. His words are pure.</a:t>
            </a:r>
          </a:p>
        </p:txBody>
      </p:sp>
      <p:pic>
        <p:nvPicPr>
          <p:cNvPr id="5" name="Picture 4">
            <a:extLst>
              <a:ext uri="{FF2B5EF4-FFF2-40B4-BE49-F238E27FC236}">
                <a16:creationId xmlns:a16="http://schemas.microsoft.com/office/drawing/2014/main" id="{832EE82F-32E4-3057-8F16-538D3605C69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21679" y="2667000"/>
            <a:ext cx="4055921" cy="2286000"/>
          </a:xfrm>
          <a:prstGeom prst="rect">
            <a:avLst/>
          </a:prstGeom>
        </p:spPr>
      </p:pic>
    </p:spTree>
    <p:extLst>
      <p:ext uri="{BB962C8B-B14F-4D97-AF65-F5344CB8AC3E}">
        <p14:creationId xmlns:p14="http://schemas.microsoft.com/office/powerpoint/2010/main" val="74118450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F7715-3861-A318-A206-4BB7F6E9599E}"/>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0D6D1A0E-0FA5-4DD8-913A-4A460B1AFC9D}"/>
              </a:ext>
            </a:extLst>
          </p:cNvPr>
          <p:cNvSpPr txBox="1">
            <a:spLocks noChangeArrowheads="1"/>
          </p:cNvSpPr>
          <p:nvPr/>
        </p:nvSpPr>
        <p:spPr bwMode="auto">
          <a:xfrm>
            <a:off x="1143000" y="325934"/>
            <a:ext cx="9982199"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t>Psalm 13: </a:t>
            </a:r>
            <a:r>
              <a:rPr lang="en-US" sz="3200" b="1" dirty="0">
                <a:latin typeface="+mj-lt"/>
              </a:rPr>
              <a:t>I Have Trusted in Your Mercy; My Heart Shall Rejoice in Your Salvation. </a:t>
            </a:r>
            <a:endParaRPr lang="en-US" sz="3200" dirty="0">
              <a:latin typeface="+mj-lt"/>
            </a:endParaRPr>
          </a:p>
        </p:txBody>
      </p:sp>
      <p:sp>
        <p:nvSpPr>
          <p:cNvPr id="7" name="Rectangle 3">
            <a:extLst>
              <a:ext uri="{FF2B5EF4-FFF2-40B4-BE49-F238E27FC236}">
                <a16:creationId xmlns:a16="http://schemas.microsoft.com/office/drawing/2014/main" id="{84492E2B-D1B9-47D2-1D2E-9C3EE8991D0B}"/>
              </a:ext>
            </a:extLst>
          </p:cNvPr>
          <p:cNvSpPr txBox="1">
            <a:spLocks noChangeArrowheads="1"/>
          </p:cNvSpPr>
          <p:nvPr/>
        </p:nvSpPr>
        <p:spPr bwMode="auto">
          <a:xfrm>
            <a:off x="5791200" y="1756350"/>
            <a:ext cx="5791200" cy="4170372"/>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r>
              <a:rPr lang="en-US" sz="3200" b="1" dirty="0">
                <a:latin typeface="+mj-lt"/>
              </a:rPr>
              <a:t>People who suffer often wonder how long God will allow their problems to continue.</a:t>
            </a:r>
          </a:p>
          <a:p>
            <a:pPr>
              <a:spcBef>
                <a:spcPts val="1800"/>
              </a:spcBef>
            </a:pPr>
            <a:r>
              <a:rPr lang="en-US" sz="3200" b="1" dirty="0">
                <a:latin typeface="+mj-lt"/>
              </a:rPr>
              <a:t>We need to trust God’s mercy remembering how He has dealt with His people in the past.</a:t>
            </a:r>
          </a:p>
        </p:txBody>
      </p:sp>
      <p:pic>
        <p:nvPicPr>
          <p:cNvPr id="5" name="Picture 4">
            <a:extLst>
              <a:ext uri="{FF2B5EF4-FFF2-40B4-BE49-F238E27FC236}">
                <a16:creationId xmlns:a16="http://schemas.microsoft.com/office/drawing/2014/main" id="{D6870215-40C3-DE32-0546-40B9E2C0238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801" y="2209800"/>
            <a:ext cx="3962400" cy="3652867"/>
          </a:xfrm>
          <a:prstGeom prst="rect">
            <a:avLst/>
          </a:prstGeom>
        </p:spPr>
      </p:pic>
    </p:spTree>
    <p:extLst>
      <p:ext uri="{BB962C8B-B14F-4D97-AF65-F5344CB8AC3E}">
        <p14:creationId xmlns:p14="http://schemas.microsoft.com/office/powerpoint/2010/main" val="35049642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26D0A-08A5-6726-0886-2E53F0468DF5}"/>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492DE71-8E40-1513-E828-3F8FC29E384E}"/>
              </a:ext>
            </a:extLst>
          </p:cNvPr>
          <p:cNvSpPr txBox="1">
            <a:spLocks noChangeArrowheads="1"/>
          </p:cNvSpPr>
          <p:nvPr/>
        </p:nvSpPr>
        <p:spPr bwMode="auto">
          <a:xfrm>
            <a:off x="1219200" y="304800"/>
            <a:ext cx="9982199"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t>Psalm 14: </a:t>
            </a:r>
            <a:r>
              <a:rPr lang="en-US" sz="3200" b="1" dirty="0">
                <a:latin typeface="+mj-lt"/>
              </a:rPr>
              <a:t>The Fool Has Said in His Heart, "There Is No God."</a:t>
            </a:r>
            <a:endParaRPr lang="en-US" sz="3200" dirty="0">
              <a:latin typeface="+mj-lt"/>
            </a:endParaRPr>
          </a:p>
        </p:txBody>
      </p:sp>
      <p:sp>
        <p:nvSpPr>
          <p:cNvPr id="7" name="Rectangle 3">
            <a:extLst>
              <a:ext uri="{FF2B5EF4-FFF2-40B4-BE49-F238E27FC236}">
                <a16:creationId xmlns:a16="http://schemas.microsoft.com/office/drawing/2014/main" id="{3526FA3A-C53D-1327-3D73-182D318E7DE5}"/>
              </a:ext>
            </a:extLst>
          </p:cNvPr>
          <p:cNvSpPr txBox="1">
            <a:spLocks noChangeArrowheads="1"/>
          </p:cNvSpPr>
          <p:nvPr/>
        </p:nvSpPr>
        <p:spPr bwMode="auto">
          <a:xfrm>
            <a:off x="609600" y="1676400"/>
            <a:ext cx="5867400" cy="4401205"/>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800"/>
              </a:spcBef>
            </a:pPr>
            <a:r>
              <a:rPr lang="en-US" sz="3200" b="1" dirty="0">
                <a:latin typeface="+mj-lt"/>
              </a:rPr>
              <a:t>Fools deny God’s existence and practice abominable works.</a:t>
            </a:r>
          </a:p>
          <a:p>
            <a:pPr>
              <a:spcBef>
                <a:spcPts val="1800"/>
              </a:spcBef>
            </a:pPr>
            <a:r>
              <a:rPr lang="en-US" sz="3200" b="1" dirty="0">
                <a:latin typeface="+mj-lt"/>
              </a:rPr>
              <a:t>Workers of iniquity abuse and mistreat God’s people.</a:t>
            </a:r>
          </a:p>
          <a:p>
            <a:pPr>
              <a:spcBef>
                <a:spcPts val="1800"/>
              </a:spcBef>
            </a:pPr>
            <a:r>
              <a:rPr lang="en-US" sz="3200" b="1" dirty="0">
                <a:latin typeface="+mj-lt"/>
              </a:rPr>
              <a:t>Yet unbelievers have reason to fear because God is with the righteous.</a:t>
            </a:r>
          </a:p>
        </p:txBody>
      </p:sp>
      <p:pic>
        <p:nvPicPr>
          <p:cNvPr id="3" name="Picture 2">
            <a:extLst>
              <a:ext uri="{FF2B5EF4-FFF2-40B4-BE49-F238E27FC236}">
                <a16:creationId xmlns:a16="http://schemas.microsoft.com/office/drawing/2014/main" id="{5DB263C5-0C8C-DA1B-75D3-BF77D571440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65805" y="2286000"/>
            <a:ext cx="4140395" cy="3429000"/>
          </a:xfrm>
          <a:prstGeom prst="rect">
            <a:avLst/>
          </a:prstGeom>
        </p:spPr>
      </p:pic>
    </p:spTree>
    <p:extLst>
      <p:ext uri="{BB962C8B-B14F-4D97-AF65-F5344CB8AC3E}">
        <p14:creationId xmlns:p14="http://schemas.microsoft.com/office/powerpoint/2010/main" val="27754107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68066-FA1A-17F5-658C-175225537F9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68C2CADF-F2D4-7EAF-8F70-B67CA44D708A}"/>
              </a:ext>
            </a:extLst>
          </p:cNvPr>
          <p:cNvSpPr txBox="1">
            <a:spLocks noChangeArrowheads="1"/>
          </p:cNvSpPr>
          <p:nvPr/>
        </p:nvSpPr>
        <p:spPr bwMode="auto">
          <a:xfrm>
            <a:off x="1143000" y="325934"/>
            <a:ext cx="9982199" cy="584775"/>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t>Psalm 15: </a:t>
            </a:r>
            <a: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t> Who Has the Lord’s Favor?</a:t>
            </a:r>
            <a:endParaRPr lang="en-US" sz="3200" dirty="0">
              <a:latin typeface="+mj-lt"/>
            </a:endParaRPr>
          </a:p>
        </p:txBody>
      </p:sp>
      <p:sp>
        <p:nvSpPr>
          <p:cNvPr id="7" name="Rectangle 3">
            <a:extLst>
              <a:ext uri="{FF2B5EF4-FFF2-40B4-BE49-F238E27FC236}">
                <a16:creationId xmlns:a16="http://schemas.microsoft.com/office/drawing/2014/main" id="{82D1A3E0-35A9-B624-9243-35F8247E22FA}"/>
              </a:ext>
            </a:extLst>
          </p:cNvPr>
          <p:cNvSpPr txBox="1">
            <a:spLocks noChangeArrowheads="1"/>
          </p:cNvSpPr>
          <p:nvPr/>
        </p:nvSpPr>
        <p:spPr bwMode="auto">
          <a:xfrm>
            <a:off x="4495800" y="1066800"/>
            <a:ext cx="7086600" cy="5170646"/>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L="274320" marR="0" indent="-274320" algn="l">
              <a:spcBef>
                <a:spcPts val="0"/>
              </a:spcBef>
              <a:spcAft>
                <a:spcPts val="0"/>
              </a:spcAft>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 Walks uprightly and works righteousness</a:t>
            </a:r>
          </a:p>
          <a:p>
            <a:pPr marL="274320" marR="0" indent="-274320" algn="l">
              <a:spcBef>
                <a:spcPts val="0"/>
              </a:spcBef>
              <a:spcAft>
                <a:spcPts val="0"/>
              </a:spcAft>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 Speaks truth in his heart</a:t>
            </a:r>
          </a:p>
          <a:p>
            <a:pPr marL="274320" indent="-274320" algn="l">
              <a:spcBef>
                <a:spcPts val="0"/>
              </a:spcBef>
              <a:spcAft>
                <a:spcPts val="0"/>
              </a:spcAft>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 Does not backbite with his tongue</a:t>
            </a:r>
            <a:r>
              <a:rPr lang="en-US" sz="2800" b="1" kern="100" dirty="0">
                <a:latin typeface="Tahoma" panose="020B0604030504040204" pitchFamily="34" charset="0"/>
                <a:cs typeface="Times New Roman" panose="02020603050405020304" pitchFamily="18" charset="0"/>
              </a:rPr>
              <a:t> nor take up reproach against friend</a:t>
            </a:r>
            <a:endParaRPr lang="en-US" sz="2800" b="1" kern="100" dirty="0">
              <a:effectLst/>
              <a:latin typeface="Tahoma" panose="020B0604030504040204" pitchFamily="34" charset="0"/>
              <a:cs typeface="Times New Roman" panose="02020603050405020304" pitchFamily="18" charset="0"/>
            </a:endParaRPr>
          </a:p>
          <a:p>
            <a:pPr marL="274320" marR="0" indent="-274320" algn="l">
              <a:spcBef>
                <a:spcPts val="0"/>
              </a:spcBef>
              <a:spcAft>
                <a:spcPts val="0"/>
              </a:spcAft>
              <a:tabLst>
                <a:tab pos="457200" algn="l"/>
                <a:tab pos="914400" algn="l"/>
                <a:tab pos="1371600" algn="l"/>
                <a:tab pos="3246120" algn="ctr"/>
              </a:tabLst>
            </a:pPr>
            <a:r>
              <a:rPr lang="en-US" sz="2800" b="1" kern="100" dirty="0">
                <a:latin typeface="Tahoma" panose="020B0604030504040204" pitchFamily="34" charset="0"/>
                <a:cs typeface="Times New Roman" panose="02020603050405020304" pitchFamily="18" charset="0"/>
              </a:rPr>
              <a:t>* Does not</a:t>
            </a:r>
            <a:r>
              <a:rPr lang="en-US" sz="2800" b="1" kern="100" dirty="0">
                <a:effectLst/>
                <a:latin typeface="Tahoma" panose="020B0604030504040204" pitchFamily="34" charset="0"/>
                <a:cs typeface="Times New Roman" panose="02020603050405020304" pitchFamily="18" charset="0"/>
              </a:rPr>
              <a:t> do evil to his neighbor</a:t>
            </a:r>
          </a:p>
          <a:p>
            <a:pPr marL="274320" marR="0" indent="-274320" algn="l">
              <a:spcBef>
                <a:spcPts val="0"/>
              </a:spcBef>
              <a:spcAft>
                <a:spcPts val="0"/>
              </a:spcAft>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 Despises wickedness but honors those who fear the Lord</a:t>
            </a:r>
          </a:p>
          <a:p>
            <a:pPr marL="274320" marR="0" indent="-274320" algn="l">
              <a:spcBef>
                <a:spcPts val="0"/>
              </a:spcBef>
              <a:spcAft>
                <a:spcPts val="0"/>
              </a:spcAft>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 Swears to his hurt and does not change</a:t>
            </a:r>
          </a:p>
          <a:p>
            <a:pPr marL="274320" marR="0" indent="-274320" algn="l">
              <a:spcBef>
                <a:spcPts val="0"/>
              </a:spcBef>
              <a:spcAft>
                <a:spcPts val="0"/>
              </a:spcAft>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 Does not put out his money at usury or take a bribe</a:t>
            </a:r>
          </a:p>
        </p:txBody>
      </p:sp>
      <p:pic>
        <p:nvPicPr>
          <p:cNvPr id="2" name="Picture 1">
            <a:extLst>
              <a:ext uri="{FF2B5EF4-FFF2-40B4-BE49-F238E27FC236}">
                <a16:creationId xmlns:a16="http://schemas.microsoft.com/office/drawing/2014/main" id="{CF221DC4-7F01-AE71-0EF9-18F34845BA3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1912239"/>
            <a:ext cx="3505200" cy="3363981"/>
          </a:xfrm>
          <a:prstGeom prst="rect">
            <a:avLst/>
          </a:prstGeom>
        </p:spPr>
      </p:pic>
    </p:spTree>
    <p:extLst>
      <p:ext uri="{BB962C8B-B14F-4D97-AF65-F5344CB8AC3E}">
        <p14:creationId xmlns:p14="http://schemas.microsoft.com/office/powerpoint/2010/main" val="5121430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7578B-0C41-A9E5-B7BA-9F8EBA0D6C0C}"/>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A081FA08-87B3-A214-F4C0-29F2C5027676}"/>
              </a:ext>
            </a:extLst>
          </p:cNvPr>
          <p:cNvSpPr txBox="1">
            <a:spLocks noChangeArrowheads="1"/>
          </p:cNvSpPr>
          <p:nvPr/>
        </p:nvSpPr>
        <p:spPr bwMode="auto">
          <a:xfrm>
            <a:off x="1219200" y="304800"/>
            <a:ext cx="9982199"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0"/>
              </a:spcBef>
              <a:spcAft>
                <a:spcPts val="0"/>
              </a:spcAft>
              <a:tabLst>
                <a:tab pos="457200" algn="l"/>
                <a:tab pos="914400" algn="l"/>
                <a:tab pos="1371600" algn="l"/>
                <a:tab pos="3246120" algn="ctr"/>
              </a:tabLst>
            </a:pPr>
            <a:r>
              <a:rPr lang="en-US" sz="3200" b="1" kern="100" dirty="0">
                <a:effectLst/>
                <a:latin typeface="+mn-lt"/>
                <a:ea typeface="Tahoma" panose="020B0604030504040204" pitchFamily="34" charset="0"/>
                <a:cs typeface="Tahoma" panose="020B0604030504040204" pitchFamily="34" charset="0"/>
              </a:rPr>
              <a:t>Psalm 16: Preserve Me, God, for in You I Put My Trust. </a:t>
            </a:r>
            <a:endParaRPr lang="en-US" sz="3200" kern="100" dirty="0">
              <a:effectLst/>
              <a:latin typeface="+mn-lt"/>
              <a:ea typeface="Tahoma" panose="020B0604030504040204" pitchFamily="34" charset="0"/>
              <a:cs typeface="Tahoma" panose="020B0604030504040204" pitchFamily="34" charset="0"/>
            </a:endParaRPr>
          </a:p>
        </p:txBody>
      </p:sp>
      <p:sp>
        <p:nvSpPr>
          <p:cNvPr id="7" name="Rectangle 3">
            <a:extLst>
              <a:ext uri="{FF2B5EF4-FFF2-40B4-BE49-F238E27FC236}">
                <a16:creationId xmlns:a16="http://schemas.microsoft.com/office/drawing/2014/main" id="{117574EF-FE91-4E13-73BA-165A9CE415EF}"/>
              </a:ext>
            </a:extLst>
          </p:cNvPr>
          <p:cNvSpPr txBox="1">
            <a:spLocks noChangeArrowheads="1"/>
          </p:cNvSpPr>
          <p:nvPr/>
        </p:nvSpPr>
        <p:spPr bwMode="auto">
          <a:xfrm>
            <a:off x="609600" y="1676400"/>
            <a:ext cx="5486400" cy="2954655"/>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L="274320" marR="0" indent="-274320" algn="just">
              <a:spcBef>
                <a:spcPts val="0"/>
              </a:spcBef>
              <a:spcAft>
                <a:spcPts val="0"/>
              </a:spcAft>
              <a:tabLst>
                <a:tab pos="457200" algn="l"/>
                <a:tab pos="914400" algn="l"/>
                <a:tab pos="1371600" algn="l"/>
                <a:tab pos="3246120" algn="ctr"/>
              </a:tabLst>
            </a:pPr>
            <a:r>
              <a:rPr lang="en-US" sz="3200" b="1" kern="100" dirty="0">
                <a:effectLst/>
                <a:latin typeface="+mn-lt"/>
                <a:ea typeface="Tahoma" panose="020B0604030504040204" pitchFamily="34" charset="0"/>
                <a:cs typeface="Tahoma" panose="020B0604030504040204" pitchFamily="34" charset="0"/>
              </a:rPr>
              <a:t>I trust in God who preserves me and I delight in His saints.</a:t>
            </a:r>
          </a:p>
          <a:p>
            <a:pPr marL="274320" marR="0" indent="-274320" algn="just">
              <a:spcBef>
                <a:spcPts val="0"/>
              </a:spcBef>
              <a:spcAft>
                <a:spcPts val="0"/>
              </a:spcAft>
              <a:tabLst>
                <a:tab pos="457200" algn="l"/>
                <a:tab pos="914400" algn="l"/>
                <a:tab pos="1371600" algn="l"/>
                <a:tab pos="3246120" algn="ctr"/>
              </a:tabLst>
            </a:pPr>
            <a:r>
              <a:rPr lang="en-US" sz="3200" b="1" kern="100" dirty="0">
                <a:effectLst/>
                <a:latin typeface="+mn-lt"/>
                <a:ea typeface="Tahoma" panose="020B0604030504040204" pitchFamily="34" charset="0"/>
                <a:cs typeface="Tahoma" panose="020B0604030504040204" pitchFamily="34" charset="0"/>
              </a:rPr>
              <a:t>God is my inheritance, so I will praise him and avoid idols.</a:t>
            </a:r>
          </a:p>
        </p:txBody>
      </p:sp>
    </p:spTree>
    <p:extLst>
      <p:ext uri="{BB962C8B-B14F-4D97-AF65-F5344CB8AC3E}">
        <p14:creationId xmlns:p14="http://schemas.microsoft.com/office/powerpoint/2010/main" val="28818294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A2121-61E0-1C62-D0BE-012C64806BC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6A431346-B8B3-32C7-EC88-86EFFB4CE916}"/>
              </a:ext>
            </a:extLst>
          </p:cNvPr>
          <p:cNvSpPr txBox="1">
            <a:spLocks noChangeArrowheads="1"/>
          </p:cNvSpPr>
          <p:nvPr/>
        </p:nvSpPr>
        <p:spPr bwMode="auto">
          <a:xfrm>
            <a:off x="1219200" y="304800"/>
            <a:ext cx="9982199"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indent="274320">
              <a:spcBef>
                <a:spcPts val="0"/>
              </a:spcBef>
              <a:spcAft>
                <a:spcPts val="0"/>
              </a:spcAft>
              <a:tabLst>
                <a:tab pos="457200" algn="l"/>
                <a:tab pos="914400" algn="l"/>
                <a:tab pos="1371600" algn="l"/>
                <a:tab pos="3246120" algn="ctr"/>
              </a:tabLst>
            </a:pPr>
            <a: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t>My </a:t>
            </a:r>
            <a:r>
              <a:rPr lang="en-US" sz="3200" b="1" kern="100">
                <a:effectLst/>
                <a:latin typeface="Tahoma" panose="020B0604030504040204" pitchFamily="34" charset="0"/>
                <a:ea typeface="Times New Roman" panose="02020603050405020304" pitchFamily="18" charset="0"/>
                <a:cs typeface="Times New Roman" panose="02020603050405020304" pitchFamily="18" charset="0"/>
              </a:rPr>
              <a:t>flesh </a:t>
            </a:r>
            <a:r>
              <a:rPr lang="en-US" sz="3200" b="1" kern="100">
                <a:latin typeface="Tahoma" panose="020B0604030504040204" pitchFamily="34" charset="0"/>
                <a:ea typeface="Times New Roman" panose="02020603050405020304" pitchFamily="18" charset="0"/>
                <a:cs typeface="Times New Roman" panose="02020603050405020304" pitchFamily="18" charset="0"/>
              </a:rPr>
              <a:t>W</a:t>
            </a:r>
            <a:r>
              <a:rPr lang="en-US" sz="3200" b="1" kern="100">
                <a:effectLst/>
                <a:latin typeface="Tahoma" panose="020B0604030504040204" pitchFamily="34" charset="0"/>
                <a:ea typeface="Times New Roman" panose="02020603050405020304" pitchFamily="18" charset="0"/>
                <a:cs typeface="Times New Roman" panose="02020603050405020304" pitchFamily="18" charset="0"/>
              </a:rPr>
              <a:t>ill </a:t>
            </a:r>
            <a:r>
              <a:rPr lang="en-US" sz="3200" b="1" kern="100" dirty="0">
                <a:latin typeface="Tahoma" panose="020B0604030504040204" pitchFamily="34" charset="0"/>
                <a:ea typeface="Times New Roman" panose="02020603050405020304" pitchFamily="18" charset="0"/>
                <a:cs typeface="Times New Roman" panose="02020603050405020304" pitchFamily="18" charset="0"/>
              </a:rPr>
              <a:t>R</a:t>
            </a:r>
            <a:r>
              <a:rPr lang="en-US" sz="3200" b="1" kern="100">
                <a:effectLst/>
                <a:latin typeface="Tahoma" panose="020B0604030504040204" pitchFamily="34" charset="0"/>
                <a:ea typeface="Times New Roman" panose="02020603050405020304" pitchFamily="18" charset="0"/>
                <a:cs typeface="Times New Roman" panose="02020603050405020304" pitchFamily="18" charset="0"/>
              </a:rPr>
              <a:t>est in Hope</a:t>
            </a:r>
            <a: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t>.</a:t>
            </a:r>
            <a:b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br>
            <a:r>
              <a:rPr lang="en-US" sz="3200" kern="100" dirty="0">
                <a:effectLst/>
                <a:latin typeface="Tahoma" panose="020B0604030504040204" pitchFamily="34" charset="0"/>
                <a:ea typeface="Times New Roman" panose="02020603050405020304" pitchFamily="18" charset="0"/>
                <a:cs typeface="Times New Roman" panose="02020603050405020304" pitchFamily="18" charset="0"/>
              </a:rPr>
              <a:t>See also </a:t>
            </a:r>
            <a:r>
              <a:rPr lang="en-US" sz="3200" dirty="0">
                <a:effectLst/>
                <a:latin typeface="Tahoma" panose="020B0604030504040204" pitchFamily="34" charset="0"/>
                <a:ea typeface="Times New Roman" panose="02020603050405020304" pitchFamily="18" charset="0"/>
                <a:cs typeface="Times New Roman" panose="02020603050405020304" pitchFamily="18" charset="0"/>
              </a:rPr>
              <a:t>Acts 2:25-36 and Acts 13:35 </a:t>
            </a:r>
            <a:r>
              <a:rPr lang="en-US" sz="3200" kern="100" dirty="0">
                <a:effectLst/>
                <a:latin typeface="Tahoma" panose="020B0604030504040204" pitchFamily="34" charset="0"/>
                <a:ea typeface="Times New Roman" panose="02020603050405020304" pitchFamily="18" charset="0"/>
                <a:cs typeface="Times New Roman" panose="02020603050405020304" pitchFamily="18" charset="0"/>
              </a:rPr>
              <a:t> </a:t>
            </a:r>
          </a:p>
        </p:txBody>
      </p:sp>
      <p:sp>
        <p:nvSpPr>
          <p:cNvPr id="7" name="Rectangle 3">
            <a:extLst>
              <a:ext uri="{FF2B5EF4-FFF2-40B4-BE49-F238E27FC236}">
                <a16:creationId xmlns:a16="http://schemas.microsoft.com/office/drawing/2014/main" id="{C769736E-FC4B-45CB-7C8F-1B227920106D}"/>
              </a:ext>
            </a:extLst>
          </p:cNvPr>
          <p:cNvSpPr txBox="1">
            <a:spLocks noChangeArrowheads="1"/>
          </p:cNvSpPr>
          <p:nvPr/>
        </p:nvSpPr>
        <p:spPr bwMode="auto">
          <a:xfrm>
            <a:off x="609600" y="1676400"/>
            <a:ext cx="5486400" cy="4431983"/>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L="0" marR="0" indent="274320" algn="l">
              <a:spcBef>
                <a:spcPts val="0"/>
              </a:spcBef>
              <a:spcAft>
                <a:spcPts val="0"/>
              </a:spcAft>
              <a:tabLst>
                <a:tab pos="457200" algn="l"/>
                <a:tab pos="914400" algn="l"/>
                <a:tab pos="1371600" algn="l"/>
                <a:tab pos="3246120" algn="ctr"/>
              </a:tabLst>
            </a:pPr>
            <a: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t>My flesh also will rest in hope. </a:t>
            </a:r>
          </a:p>
          <a:p>
            <a:pPr marL="0" marR="0" indent="274320" algn="l">
              <a:spcBef>
                <a:spcPts val="0"/>
              </a:spcBef>
              <a:spcAft>
                <a:spcPts val="0"/>
              </a:spcAft>
              <a:tabLst>
                <a:tab pos="457200" algn="l"/>
                <a:tab pos="914400" algn="l"/>
                <a:tab pos="1371600" algn="l"/>
                <a:tab pos="3246120" algn="ctr"/>
              </a:tabLst>
            </a:pPr>
            <a: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t>For You will not leave my soul in Sheol, </a:t>
            </a:r>
          </a:p>
          <a:p>
            <a:pPr marL="0" marR="0" indent="274320" algn="l">
              <a:spcBef>
                <a:spcPts val="0"/>
              </a:spcBef>
              <a:spcAft>
                <a:spcPts val="0"/>
              </a:spcAft>
              <a:tabLst>
                <a:tab pos="457200" algn="l"/>
                <a:tab pos="914400" algn="l"/>
                <a:tab pos="1371600" algn="l"/>
                <a:tab pos="3246120" algn="ctr"/>
              </a:tabLst>
            </a:pPr>
            <a: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t>Nor will You allow Your Holy One to see corruption. </a:t>
            </a:r>
          </a:p>
          <a:p>
            <a:pPr marL="0" marR="0" indent="274320" algn="l">
              <a:spcBef>
                <a:spcPts val="0"/>
              </a:spcBef>
              <a:spcAft>
                <a:spcPts val="0"/>
              </a:spcAft>
              <a:tabLst>
                <a:tab pos="457200" algn="l"/>
                <a:tab pos="914400" algn="l"/>
                <a:tab pos="1371600" algn="l"/>
                <a:tab pos="3246120" algn="ctr"/>
              </a:tabLst>
            </a:pPr>
            <a: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t>You will show me the path of life</a:t>
            </a:r>
          </a:p>
        </p:txBody>
      </p:sp>
      <p:pic>
        <p:nvPicPr>
          <p:cNvPr id="3" name="Picture 2">
            <a:extLst>
              <a:ext uri="{FF2B5EF4-FFF2-40B4-BE49-F238E27FC236}">
                <a16:creationId xmlns:a16="http://schemas.microsoft.com/office/drawing/2014/main" id="{ED1FA862-86B6-0E38-1335-CAEF605A83E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01178" y="2438400"/>
            <a:ext cx="5057422" cy="3048000"/>
          </a:xfrm>
          <a:prstGeom prst="rect">
            <a:avLst/>
          </a:prstGeom>
        </p:spPr>
      </p:pic>
    </p:spTree>
    <p:extLst>
      <p:ext uri="{BB962C8B-B14F-4D97-AF65-F5344CB8AC3E}">
        <p14:creationId xmlns:p14="http://schemas.microsoft.com/office/powerpoint/2010/main" val="28808313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4F27B-FE5B-4701-D83C-2273F1B8D8B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A14920DC-FD84-AA05-2D75-3E98F9F33BAA}"/>
              </a:ext>
            </a:extLst>
          </p:cNvPr>
          <p:cNvSpPr txBox="1">
            <a:spLocks noChangeArrowheads="1"/>
          </p:cNvSpPr>
          <p:nvPr/>
        </p:nvSpPr>
        <p:spPr bwMode="auto">
          <a:xfrm>
            <a:off x="1143000" y="325934"/>
            <a:ext cx="9982199"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t>Psalm 17: </a:t>
            </a:r>
            <a:r>
              <a:rPr lang="en-US" sz="3200" b="1" kern="100" dirty="0">
                <a:effectLst/>
                <a:ea typeface="Times New Roman" panose="02020603050405020304" pitchFamily="18" charset="0"/>
                <a:cs typeface="Times New Roman" panose="02020603050405020304" pitchFamily="18" charset="0"/>
              </a:rPr>
              <a:t> Keep Me as the Apple of Your Eye; Hide Me Under the Shadow of Your Wings </a:t>
            </a:r>
            <a:endParaRPr lang="en-US" sz="3200" dirty="0"/>
          </a:p>
        </p:txBody>
      </p:sp>
      <p:sp>
        <p:nvSpPr>
          <p:cNvPr id="7" name="Rectangle 3">
            <a:extLst>
              <a:ext uri="{FF2B5EF4-FFF2-40B4-BE49-F238E27FC236}">
                <a16:creationId xmlns:a16="http://schemas.microsoft.com/office/drawing/2014/main" id="{CA92A886-2711-229E-E53B-5231DA884F74}"/>
              </a:ext>
            </a:extLst>
          </p:cNvPr>
          <p:cNvSpPr txBox="1">
            <a:spLocks noChangeArrowheads="1"/>
          </p:cNvSpPr>
          <p:nvPr/>
        </p:nvSpPr>
        <p:spPr bwMode="auto">
          <a:xfrm>
            <a:off x="5410200" y="1752600"/>
            <a:ext cx="5867400" cy="4739759"/>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3200" b="1" dirty="0">
                <a:latin typeface="+mj-lt"/>
              </a:rPr>
              <a:t>David called on God to hear him since he was innocent of wrongdoing.</a:t>
            </a:r>
          </a:p>
          <a:p>
            <a:pPr>
              <a:spcBef>
                <a:spcPts val="1200"/>
              </a:spcBef>
            </a:pPr>
            <a:r>
              <a:rPr lang="en-US" sz="3200" b="1" dirty="0">
                <a:latin typeface="+mj-lt"/>
              </a:rPr>
              <a:t>Enemies surrounded him and sought to cast him down.</a:t>
            </a:r>
          </a:p>
          <a:p>
            <a:pPr>
              <a:spcBef>
                <a:spcPts val="1200"/>
              </a:spcBef>
            </a:pPr>
            <a:r>
              <a:rPr lang="en-US" sz="3200" b="1" dirty="0">
                <a:latin typeface="+mj-lt"/>
              </a:rPr>
              <a:t>He sought God to deliver him from those who are wicked.</a:t>
            </a:r>
          </a:p>
        </p:txBody>
      </p:sp>
      <p:pic>
        <p:nvPicPr>
          <p:cNvPr id="5" name="Picture 4">
            <a:extLst>
              <a:ext uri="{FF2B5EF4-FFF2-40B4-BE49-F238E27FC236}">
                <a16:creationId xmlns:a16="http://schemas.microsoft.com/office/drawing/2014/main" id="{0E25EEAE-9E8F-1880-8978-3633C32A773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4000" contrast="3000"/>
                    </a14:imgEffect>
                  </a14:imgLayer>
                </a14:imgProps>
              </a:ext>
              <a:ext uri="{28A0092B-C50C-407E-A947-70E740481C1C}">
                <a14:useLocalDpi xmlns:a14="http://schemas.microsoft.com/office/drawing/2010/main" val="0"/>
              </a:ext>
            </a:extLst>
          </a:blip>
          <a:stretch>
            <a:fillRect/>
          </a:stretch>
        </p:blipFill>
        <p:spPr>
          <a:xfrm>
            <a:off x="685800" y="2286000"/>
            <a:ext cx="4122907" cy="3229610"/>
          </a:xfrm>
          <a:prstGeom prst="rect">
            <a:avLst/>
          </a:prstGeom>
        </p:spPr>
      </p:pic>
    </p:spTree>
    <p:extLst>
      <p:ext uri="{BB962C8B-B14F-4D97-AF65-F5344CB8AC3E}">
        <p14:creationId xmlns:p14="http://schemas.microsoft.com/office/powerpoint/2010/main" val="37483326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B6204-DD4A-A9D1-66C1-2C966B93EC72}"/>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EF1A8E9-70C6-77C7-9A19-C3A5FAB25080}"/>
              </a:ext>
            </a:extLst>
          </p:cNvPr>
          <p:cNvSpPr txBox="1">
            <a:spLocks noChangeArrowheads="1"/>
          </p:cNvSpPr>
          <p:nvPr/>
        </p:nvSpPr>
        <p:spPr bwMode="auto">
          <a:xfrm>
            <a:off x="1219200" y="304800"/>
            <a:ext cx="9982199"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t>Psalm 18: </a:t>
            </a:r>
            <a:r>
              <a:rPr lang="en-US" sz="3200" b="1" dirty="0">
                <a:latin typeface="+mn-lt"/>
              </a:rPr>
              <a:t>I Will Call upon the </a:t>
            </a:r>
            <a:r>
              <a:rPr lang="en-US" sz="3200" b="1" cap="small" dirty="0">
                <a:latin typeface="+mn-lt"/>
              </a:rPr>
              <a:t>Lord</a:t>
            </a:r>
            <a:r>
              <a:rPr lang="en-US" sz="3200" b="1" dirty="0">
                <a:latin typeface="+mn-lt"/>
              </a:rPr>
              <a:t>; So Shall I Be Saved from My Enemies. </a:t>
            </a:r>
          </a:p>
        </p:txBody>
      </p:sp>
      <p:sp>
        <p:nvSpPr>
          <p:cNvPr id="7" name="Rectangle 3">
            <a:extLst>
              <a:ext uri="{FF2B5EF4-FFF2-40B4-BE49-F238E27FC236}">
                <a16:creationId xmlns:a16="http://schemas.microsoft.com/office/drawing/2014/main" id="{DA8E004C-D40F-9C34-85D9-8F447C119554}"/>
              </a:ext>
            </a:extLst>
          </p:cNvPr>
          <p:cNvSpPr txBox="1">
            <a:spLocks noChangeArrowheads="1"/>
          </p:cNvSpPr>
          <p:nvPr/>
        </p:nvSpPr>
        <p:spPr bwMode="auto">
          <a:xfrm>
            <a:off x="304800" y="1524000"/>
            <a:ext cx="6400800" cy="5047536"/>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600"/>
              </a:spcBef>
            </a:pPr>
            <a:r>
              <a:rPr lang="en-US" sz="2800" b="1" dirty="0">
                <a:latin typeface="+mn-lt"/>
              </a:rPr>
              <a:t>David called on the Lord when he feared the ungodly surrounded him.</a:t>
            </a:r>
          </a:p>
          <a:p>
            <a:pPr>
              <a:spcBef>
                <a:spcPts val="600"/>
              </a:spcBef>
            </a:pPr>
            <a:r>
              <a:rPr lang="en-US" sz="2800" b="1" dirty="0">
                <a:latin typeface="+mn-lt"/>
              </a:rPr>
              <a:t>God came to his rescue with great evidence of His power.</a:t>
            </a:r>
          </a:p>
          <a:p>
            <a:pPr>
              <a:spcBef>
                <a:spcPts val="600"/>
              </a:spcBef>
            </a:pPr>
            <a:r>
              <a:rPr lang="en-US" sz="2800" b="1" dirty="0">
                <a:latin typeface="+mn-lt"/>
              </a:rPr>
              <a:t>David was delivered from his enemy to reward him for his righteousness.</a:t>
            </a:r>
          </a:p>
          <a:p>
            <a:pPr>
              <a:spcBef>
                <a:spcPts val="600"/>
              </a:spcBef>
            </a:pPr>
            <a:r>
              <a:rPr lang="en-US" sz="2800" b="1" dirty="0">
                <a:latin typeface="+mn-lt"/>
              </a:rPr>
              <a:t>God treats people according to their conduct: merciful, blameless, pure, devious, or humble.</a:t>
            </a:r>
          </a:p>
          <a:p>
            <a:pPr>
              <a:spcBef>
                <a:spcPts val="600"/>
              </a:spcBef>
            </a:pPr>
            <a:r>
              <a:rPr lang="en-US" sz="2800" b="1" dirty="0">
                <a:latin typeface="+mn-lt"/>
              </a:rPr>
              <a:t>God is a shield to His people giving them success and victory over evil.</a:t>
            </a:r>
          </a:p>
        </p:txBody>
      </p:sp>
      <p:pic>
        <p:nvPicPr>
          <p:cNvPr id="3" name="Picture 2">
            <a:extLst>
              <a:ext uri="{FF2B5EF4-FFF2-40B4-BE49-F238E27FC236}">
                <a16:creationId xmlns:a16="http://schemas.microsoft.com/office/drawing/2014/main" id="{B99C7B9D-83C4-DA11-6EF3-B6F569769C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0400" y="2590800"/>
            <a:ext cx="4933950" cy="2948862"/>
          </a:xfrm>
          <a:prstGeom prst="rect">
            <a:avLst/>
          </a:prstGeom>
        </p:spPr>
      </p:pic>
    </p:spTree>
    <p:extLst>
      <p:ext uri="{BB962C8B-B14F-4D97-AF65-F5344CB8AC3E}">
        <p14:creationId xmlns:p14="http://schemas.microsoft.com/office/powerpoint/2010/main" val="36963853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12B408CC-D67A-D7FA-5D2F-8B78FDD3F40C}"/>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A7F4BEB9-89E4-0432-0E0F-9CBAFA616C3F}"/>
              </a:ext>
            </a:extLst>
          </p:cNvPr>
          <p:cNvSpPr txBox="1">
            <a:spLocks noChangeArrowheads="1"/>
          </p:cNvSpPr>
          <p:nvPr/>
        </p:nvSpPr>
        <p:spPr bwMode="auto">
          <a:xfrm>
            <a:off x="1143000" y="487680"/>
            <a:ext cx="9982199"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t>Psalm 18:  </a:t>
            </a:r>
            <a:r>
              <a:rPr lang="en-US" sz="3200" b="1" kern="0" dirty="0"/>
              <a:t>Recompensed according to Righteousness</a:t>
            </a:r>
            <a:endParaRPr lang="en-US" sz="3200" b="1" kern="0" dirty="0">
              <a:latin typeface="+mn-lt"/>
            </a:endParaRPr>
          </a:p>
        </p:txBody>
      </p:sp>
      <p:graphicFrame>
        <p:nvGraphicFramePr>
          <p:cNvPr id="2" name="Table 1">
            <a:extLst>
              <a:ext uri="{FF2B5EF4-FFF2-40B4-BE49-F238E27FC236}">
                <a16:creationId xmlns:a16="http://schemas.microsoft.com/office/drawing/2014/main" id="{18B9D18D-22B4-3565-55EC-927196E45614}"/>
              </a:ext>
            </a:extLst>
          </p:cNvPr>
          <p:cNvGraphicFramePr>
            <a:graphicFrameLocks noGrp="1"/>
          </p:cNvGraphicFramePr>
          <p:nvPr>
            <p:extLst>
              <p:ext uri="{D42A27DB-BD31-4B8C-83A1-F6EECF244321}">
                <p14:modId xmlns:p14="http://schemas.microsoft.com/office/powerpoint/2010/main" val="3905289820"/>
              </p:ext>
            </p:extLst>
          </p:nvPr>
        </p:nvGraphicFramePr>
        <p:xfrm>
          <a:off x="2032000" y="1813560"/>
          <a:ext cx="8128000" cy="405384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560245518"/>
                    </a:ext>
                  </a:extLst>
                </a:gridCol>
                <a:gridCol w="4064000">
                  <a:extLst>
                    <a:ext uri="{9D8B030D-6E8A-4147-A177-3AD203B41FA5}">
                      <a16:colId xmlns:a16="http://schemas.microsoft.com/office/drawing/2014/main" val="833611638"/>
                    </a:ext>
                  </a:extLst>
                </a:gridCol>
              </a:tblGrid>
              <a:tr h="370840">
                <a:tc>
                  <a:txBody>
                    <a:bodyPr/>
                    <a:lstStyle/>
                    <a:p>
                      <a:pPr algn="ctr"/>
                      <a:r>
                        <a:rPr lang="en-US" sz="3200" dirty="0">
                          <a:solidFill>
                            <a:schemeClr val="accent1"/>
                          </a:solidFill>
                        </a:rPr>
                        <a:t>People</a:t>
                      </a:r>
                    </a:p>
                  </a:txBody>
                  <a:tcPr>
                    <a:solidFill>
                      <a:schemeClr val="accent1">
                        <a:lumMod val="10000"/>
                      </a:schemeClr>
                    </a:solidFill>
                  </a:tcPr>
                </a:tc>
                <a:tc>
                  <a:txBody>
                    <a:bodyPr/>
                    <a:lstStyle/>
                    <a:p>
                      <a:pPr algn="ctr"/>
                      <a:r>
                        <a:rPr lang="en-US" sz="3200" dirty="0">
                          <a:solidFill>
                            <a:schemeClr val="accent1"/>
                          </a:solidFill>
                        </a:rPr>
                        <a:t>God</a:t>
                      </a:r>
                    </a:p>
                  </a:txBody>
                  <a:tcPr>
                    <a:solidFill>
                      <a:schemeClr val="accent1">
                        <a:lumMod val="10000"/>
                      </a:schemeClr>
                    </a:solidFill>
                  </a:tcPr>
                </a:tc>
                <a:extLst>
                  <a:ext uri="{0D108BD9-81ED-4DB2-BD59-A6C34878D82A}">
                    <a16:rowId xmlns:a16="http://schemas.microsoft.com/office/drawing/2014/main" val="1120333768"/>
                  </a:ext>
                </a:extLst>
              </a:tr>
              <a:tr h="370840">
                <a:tc>
                  <a:txBody>
                    <a:bodyPr/>
                    <a:lstStyle/>
                    <a:p>
                      <a:pPr algn="ctr"/>
                      <a:r>
                        <a:rPr lang="en-US" sz="3200" kern="1200" dirty="0">
                          <a:solidFill>
                            <a:schemeClr val="dk1"/>
                          </a:solidFill>
                          <a:effectLst/>
                          <a:latin typeface="+mn-lt"/>
                          <a:ea typeface="+mn-ea"/>
                          <a:cs typeface="+mn-cs"/>
                        </a:rPr>
                        <a:t>Merciful</a:t>
                      </a:r>
                    </a:p>
                  </a:txBody>
                  <a:tcPr>
                    <a:solidFill>
                      <a:schemeClr val="accent1">
                        <a:lumMod val="10000"/>
                      </a:schemeClr>
                    </a:solidFill>
                  </a:tcPr>
                </a:tc>
                <a:tc>
                  <a:txBody>
                    <a:bodyPr/>
                    <a:lstStyle/>
                    <a:p>
                      <a:pPr algn="ctr"/>
                      <a:r>
                        <a:rPr lang="en-US" sz="3200" dirty="0"/>
                        <a:t>Merciful</a:t>
                      </a:r>
                    </a:p>
                  </a:txBody>
                  <a:tcPr>
                    <a:solidFill>
                      <a:schemeClr val="accent1">
                        <a:lumMod val="10000"/>
                      </a:schemeClr>
                    </a:solidFill>
                  </a:tcPr>
                </a:tc>
                <a:extLst>
                  <a:ext uri="{0D108BD9-81ED-4DB2-BD59-A6C34878D82A}">
                    <a16:rowId xmlns:a16="http://schemas.microsoft.com/office/drawing/2014/main" val="4157988675"/>
                  </a:ext>
                </a:extLst>
              </a:tr>
              <a:tr h="370840">
                <a:tc>
                  <a:txBody>
                    <a:bodyPr/>
                    <a:lstStyle/>
                    <a:p>
                      <a:pPr algn="ctr"/>
                      <a:r>
                        <a:rPr lang="en-US" sz="3200" dirty="0"/>
                        <a:t>Blameless</a:t>
                      </a:r>
                    </a:p>
                  </a:txBody>
                  <a:tcPr>
                    <a:solidFill>
                      <a:schemeClr val="accent1">
                        <a:lumMod val="10000"/>
                      </a:schemeClr>
                    </a:solidFill>
                  </a:tcPr>
                </a:tc>
                <a:tc>
                  <a:txBody>
                    <a:bodyPr/>
                    <a:lstStyle/>
                    <a:p>
                      <a:pPr algn="ctr"/>
                      <a:r>
                        <a:rPr lang="en-US" sz="3200" dirty="0"/>
                        <a:t>Blameless</a:t>
                      </a:r>
                    </a:p>
                  </a:txBody>
                  <a:tcPr>
                    <a:solidFill>
                      <a:schemeClr val="accent1">
                        <a:lumMod val="10000"/>
                      </a:schemeClr>
                    </a:solidFill>
                  </a:tcPr>
                </a:tc>
                <a:extLst>
                  <a:ext uri="{0D108BD9-81ED-4DB2-BD59-A6C34878D82A}">
                    <a16:rowId xmlns:a16="http://schemas.microsoft.com/office/drawing/2014/main" val="3210173778"/>
                  </a:ext>
                </a:extLst>
              </a:tr>
              <a:tr h="370840">
                <a:tc>
                  <a:txBody>
                    <a:bodyPr/>
                    <a:lstStyle/>
                    <a:p>
                      <a:pPr algn="ctr"/>
                      <a:r>
                        <a:rPr lang="en-US" sz="3200" dirty="0"/>
                        <a:t>Pure</a:t>
                      </a:r>
                    </a:p>
                  </a:txBody>
                  <a:tcPr>
                    <a:solidFill>
                      <a:schemeClr val="accent1">
                        <a:lumMod val="10000"/>
                      </a:schemeClr>
                    </a:solidFill>
                  </a:tcPr>
                </a:tc>
                <a:tc>
                  <a:txBody>
                    <a:bodyPr/>
                    <a:lstStyle/>
                    <a:p>
                      <a:pPr algn="ctr"/>
                      <a:r>
                        <a:rPr lang="en-US" sz="3200" dirty="0"/>
                        <a:t>Pure</a:t>
                      </a:r>
                    </a:p>
                  </a:txBody>
                  <a:tcPr>
                    <a:solidFill>
                      <a:schemeClr val="accent1">
                        <a:lumMod val="10000"/>
                      </a:schemeClr>
                    </a:solidFill>
                  </a:tcPr>
                </a:tc>
                <a:extLst>
                  <a:ext uri="{0D108BD9-81ED-4DB2-BD59-A6C34878D82A}">
                    <a16:rowId xmlns:a16="http://schemas.microsoft.com/office/drawing/2014/main" val="2613831307"/>
                  </a:ext>
                </a:extLst>
              </a:tr>
              <a:tr h="370840">
                <a:tc>
                  <a:txBody>
                    <a:bodyPr/>
                    <a:lstStyle/>
                    <a:p>
                      <a:pPr algn="ctr"/>
                      <a:r>
                        <a:rPr lang="en-US" sz="3200" dirty="0"/>
                        <a:t>Devious</a:t>
                      </a:r>
                    </a:p>
                  </a:txBody>
                  <a:tcPr>
                    <a:solidFill>
                      <a:schemeClr val="accent1">
                        <a:lumMod val="10000"/>
                      </a:schemeClr>
                    </a:solidFill>
                  </a:tcPr>
                </a:tc>
                <a:tc>
                  <a:txBody>
                    <a:bodyPr/>
                    <a:lstStyle/>
                    <a:p>
                      <a:pPr algn="ctr"/>
                      <a:r>
                        <a:rPr lang="en-US" sz="3200" dirty="0"/>
                        <a:t>Shrewd</a:t>
                      </a:r>
                    </a:p>
                  </a:txBody>
                  <a:tcPr>
                    <a:solidFill>
                      <a:schemeClr val="accent1">
                        <a:lumMod val="10000"/>
                      </a:schemeClr>
                    </a:solidFill>
                  </a:tcPr>
                </a:tc>
                <a:extLst>
                  <a:ext uri="{0D108BD9-81ED-4DB2-BD59-A6C34878D82A}">
                    <a16:rowId xmlns:a16="http://schemas.microsoft.com/office/drawing/2014/main" val="3527896210"/>
                  </a:ext>
                </a:extLst>
              </a:tr>
              <a:tr h="370840">
                <a:tc>
                  <a:txBody>
                    <a:bodyPr/>
                    <a:lstStyle/>
                    <a:p>
                      <a:pPr algn="ctr"/>
                      <a:r>
                        <a:rPr lang="en-US" sz="3200" dirty="0"/>
                        <a:t>Humble</a:t>
                      </a:r>
                    </a:p>
                  </a:txBody>
                  <a:tcPr>
                    <a:solidFill>
                      <a:schemeClr val="accent1">
                        <a:lumMod val="10000"/>
                      </a:schemeClr>
                    </a:solidFill>
                  </a:tcPr>
                </a:tc>
                <a:tc>
                  <a:txBody>
                    <a:bodyPr/>
                    <a:lstStyle/>
                    <a:p>
                      <a:pPr algn="ctr"/>
                      <a:r>
                        <a:rPr lang="en-US" sz="3200" dirty="0"/>
                        <a:t>Save</a:t>
                      </a:r>
                    </a:p>
                  </a:txBody>
                  <a:tcPr>
                    <a:solidFill>
                      <a:schemeClr val="accent1">
                        <a:lumMod val="10000"/>
                      </a:schemeClr>
                    </a:solidFill>
                  </a:tcPr>
                </a:tc>
                <a:extLst>
                  <a:ext uri="{0D108BD9-81ED-4DB2-BD59-A6C34878D82A}">
                    <a16:rowId xmlns:a16="http://schemas.microsoft.com/office/drawing/2014/main" val="1314115358"/>
                  </a:ext>
                </a:extLst>
              </a:tr>
              <a:tr h="370840">
                <a:tc>
                  <a:txBody>
                    <a:bodyPr/>
                    <a:lstStyle/>
                    <a:p>
                      <a:pPr algn="ctr"/>
                      <a:r>
                        <a:rPr lang="en-US" sz="3200" dirty="0"/>
                        <a:t>Haughty</a:t>
                      </a:r>
                    </a:p>
                  </a:txBody>
                  <a:tcPr>
                    <a:solidFill>
                      <a:schemeClr val="accent1">
                        <a:lumMod val="10000"/>
                      </a:schemeClr>
                    </a:solidFill>
                  </a:tcPr>
                </a:tc>
                <a:tc>
                  <a:txBody>
                    <a:bodyPr/>
                    <a:lstStyle/>
                    <a:p>
                      <a:pPr algn="ctr"/>
                      <a:r>
                        <a:rPr lang="en-US" sz="3200" dirty="0"/>
                        <a:t>Bring down</a:t>
                      </a:r>
                    </a:p>
                  </a:txBody>
                  <a:tcPr>
                    <a:solidFill>
                      <a:schemeClr val="accent1">
                        <a:lumMod val="10000"/>
                      </a:schemeClr>
                    </a:solidFill>
                  </a:tcPr>
                </a:tc>
                <a:extLst>
                  <a:ext uri="{0D108BD9-81ED-4DB2-BD59-A6C34878D82A}">
                    <a16:rowId xmlns:a16="http://schemas.microsoft.com/office/drawing/2014/main" val="347229150"/>
                  </a:ext>
                </a:extLst>
              </a:tr>
            </a:tbl>
          </a:graphicData>
        </a:graphic>
      </p:graphicFrame>
    </p:spTree>
    <p:extLst>
      <p:ext uri="{BB962C8B-B14F-4D97-AF65-F5344CB8AC3E}">
        <p14:creationId xmlns:p14="http://schemas.microsoft.com/office/powerpoint/2010/main" val="29370584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56214-92AB-6C24-2C8B-46A35C61A54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5891DE6E-6530-EF6C-CEDA-3D9E07591286}"/>
              </a:ext>
            </a:extLst>
          </p:cNvPr>
          <p:cNvSpPr txBox="1">
            <a:spLocks noChangeArrowheads="1"/>
          </p:cNvSpPr>
          <p:nvPr/>
        </p:nvSpPr>
        <p:spPr bwMode="auto">
          <a:xfrm>
            <a:off x="1219200" y="304800"/>
            <a:ext cx="9982199" cy="584775"/>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0"/>
              </a:spcBef>
              <a:spcAft>
                <a:spcPts val="0"/>
              </a:spcAft>
              <a:tabLst>
                <a:tab pos="457200" algn="l"/>
                <a:tab pos="914400" algn="l"/>
                <a:tab pos="1371600" algn="l"/>
                <a:tab pos="3246120" algn="ctr"/>
              </a:tabLst>
            </a:pPr>
            <a: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t>Our Spiritual Warfare Today - 1</a:t>
            </a:r>
            <a:endParaRPr lang="en-US" sz="3200" kern="100" dirty="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7" name="Rectangle 3">
            <a:extLst>
              <a:ext uri="{FF2B5EF4-FFF2-40B4-BE49-F238E27FC236}">
                <a16:creationId xmlns:a16="http://schemas.microsoft.com/office/drawing/2014/main" id="{2F907A5C-717C-4927-3545-C53F2F9B1F84}"/>
              </a:ext>
            </a:extLst>
          </p:cNvPr>
          <p:cNvSpPr txBox="1">
            <a:spLocks noChangeArrowheads="1"/>
          </p:cNvSpPr>
          <p:nvPr/>
        </p:nvSpPr>
        <p:spPr bwMode="auto">
          <a:xfrm>
            <a:off x="762000" y="1143000"/>
            <a:ext cx="10744200" cy="5170646"/>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L="0" marR="0" indent="274320" algn="l">
              <a:spcBef>
                <a:spcPts val="0"/>
              </a:spcBef>
              <a:spcAft>
                <a:spcPts val="0"/>
              </a:spcAft>
              <a:tabLst>
                <a:tab pos="457200" algn="l"/>
                <a:tab pos="914400" algn="l"/>
                <a:tab pos="1371600" algn="l"/>
                <a:tab pos="3246120" algn="ctr"/>
              </a:tabLst>
            </a:pPr>
            <a:r>
              <a:rPr lang="en-US" sz="2800" kern="100" dirty="0">
                <a:solidFill>
                  <a:schemeClr val="accent2"/>
                </a:solidFill>
                <a:effectLst/>
                <a:latin typeface="+mn-lt"/>
                <a:ea typeface="Tahoma" panose="020B0604030504040204" pitchFamily="34" charset="0"/>
                <a:cs typeface="Tahoma" panose="020B0604030504040204" pitchFamily="34" charset="0"/>
              </a:rPr>
              <a:t>John 18:36 – </a:t>
            </a:r>
            <a:r>
              <a:rPr lang="en-US" sz="2800" kern="100" dirty="0">
                <a:effectLst/>
                <a:latin typeface="+mn-lt"/>
                <a:ea typeface="Tahoma" panose="020B0604030504040204" pitchFamily="34" charset="0"/>
                <a:cs typeface="Tahoma" panose="020B0604030504040204" pitchFamily="34" charset="0"/>
              </a:rPr>
              <a:t>My kingdom is not of this world. If My kingdom were of this world, My servants would fight, so that I should not be delivered to the Jews; but now My kingdom is not from here.</a:t>
            </a:r>
          </a:p>
          <a:p>
            <a:pPr marL="0" marR="0" indent="274320" algn="l">
              <a:spcBef>
                <a:spcPts val="0"/>
              </a:spcBef>
              <a:spcAft>
                <a:spcPts val="0"/>
              </a:spcAft>
              <a:tabLst>
                <a:tab pos="457200" algn="l"/>
                <a:tab pos="914400" algn="l"/>
                <a:tab pos="1371600" algn="l"/>
                <a:tab pos="3246120" algn="ctr"/>
              </a:tabLst>
            </a:pPr>
            <a:r>
              <a:rPr lang="en-US" sz="2800" kern="100" dirty="0">
                <a:solidFill>
                  <a:schemeClr val="accent2"/>
                </a:solidFill>
                <a:effectLst/>
                <a:latin typeface="+mn-lt"/>
                <a:ea typeface="Tahoma" panose="020B0604030504040204" pitchFamily="34" charset="0"/>
                <a:cs typeface="Tahoma" panose="020B0604030504040204" pitchFamily="34" charset="0"/>
              </a:rPr>
              <a:t>2 Corinthians 10:3-5 – </a:t>
            </a:r>
            <a:r>
              <a:rPr lang="en-US" sz="2800" kern="100" dirty="0">
                <a:effectLst/>
                <a:latin typeface="+mn-lt"/>
                <a:ea typeface="Tahoma" panose="020B0604030504040204" pitchFamily="34" charset="0"/>
                <a:cs typeface="Tahoma" panose="020B0604030504040204" pitchFamily="34" charset="0"/>
              </a:rPr>
              <a:t>For though we walk in the flesh, we do not war according to the flesh.</a:t>
            </a:r>
            <a:r>
              <a:rPr lang="en-US" sz="2800" kern="100" dirty="0">
                <a:solidFill>
                  <a:srgbClr val="000000"/>
                </a:solidFill>
                <a:effectLst/>
                <a:latin typeface="+mn-lt"/>
                <a:ea typeface="Tahoma" panose="020B0604030504040204" pitchFamily="34" charset="0"/>
                <a:cs typeface="Tahoma" panose="020B0604030504040204" pitchFamily="34" charset="0"/>
              </a:rPr>
              <a:t> </a:t>
            </a:r>
            <a:r>
              <a:rPr lang="en-US" sz="2800" kern="100" dirty="0">
                <a:effectLst/>
                <a:latin typeface="+mn-lt"/>
                <a:ea typeface="Tahoma" panose="020B0604030504040204" pitchFamily="34" charset="0"/>
                <a:cs typeface="Tahoma" panose="020B0604030504040204" pitchFamily="34" charset="0"/>
              </a:rPr>
              <a:t>For the weapons of our warfare </a:t>
            </a:r>
            <a:r>
              <a:rPr lang="en-US" sz="2800" i="1" kern="100" dirty="0">
                <a:effectLst/>
                <a:latin typeface="+mn-lt"/>
                <a:ea typeface="Tahoma" panose="020B0604030504040204" pitchFamily="34" charset="0"/>
                <a:cs typeface="Tahoma" panose="020B0604030504040204" pitchFamily="34" charset="0"/>
              </a:rPr>
              <a:t>are</a:t>
            </a:r>
            <a:r>
              <a:rPr lang="en-US" sz="2800" kern="100" dirty="0">
                <a:effectLst/>
                <a:latin typeface="+mn-lt"/>
                <a:ea typeface="Tahoma" panose="020B0604030504040204" pitchFamily="34" charset="0"/>
                <a:cs typeface="Tahoma" panose="020B0604030504040204" pitchFamily="34" charset="0"/>
              </a:rPr>
              <a:t> not carnal but mighty in God for pulling down strongholds, casting down arguments and every high thing that exalts itself against the knowledge of God, bringing every thought into captivity to the obedience of Christ.</a:t>
            </a:r>
            <a:r>
              <a:rPr lang="en-US" sz="2800" kern="100" dirty="0">
                <a:solidFill>
                  <a:srgbClr val="000000"/>
                </a:solidFill>
                <a:effectLst/>
                <a:latin typeface="+mn-lt"/>
                <a:ea typeface="Tahoma" panose="020B0604030504040204" pitchFamily="34" charset="0"/>
                <a:cs typeface="Tahoma" panose="020B0604030504040204" pitchFamily="34" charset="0"/>
              </a:rPr>
              <a:t> </a:t>
            </a:r>
            <a:endParaRPr lang="en-US" sz="2800" kern="100" dirty="0">
              <a:effectLst/>
              <a:latin typeface="+mn-lt"/>
              <a:ea typeface="Tahoma" panose="020B0604030504040204" pitchFamily="34" charset="0"/>
              <a:cs typeface="Tahoma" panose="020B0604030504040204" pitchFamily="34" charset="0"/>
            </a:endParaRPr>
          </a:p>
          <a:p>
            <a:pPr marL="0" marR="0" indent="274320" algn="l">
              <a:spcBef>
                <a:spcPts val="0"/>
              </a:spcBef>
              <a:spcAft>
                <a:spcPts val="0"/>
              </a:spcAft>
              <a:tabLst>
                <a:tab pos="457200" algn="l"/>
                <a:tab pos="914400" algn="l"/>
                <a:tab pos="1371600" algn="l"/>
                <a:tab pos="3246120" algn="ctr"/>
              </a:tabLst>
            </a:pPr>
            <a:r>
              <a:rPr lang="en-US" sz="2800" kern="100" dirty="0">
                <a:solidFill>
                  <a:srgbClr val="000000"/>
                </a:solidFill>
                <a:effectLst/>
                <a:latin typeface="+mn-lt"/>
                <a:ea typeface="Tahoma" panose="020B0604030504040204" pitchFamily="34" charset="0"/>
                <a:cs typeface="Tahoma" panose="020B0604030504040204" pitchFamily="34" charset="0"/>
              </a:rPr>
              <a:t>1 </a:t>
            </a:r>
            <a:r>
              <a:rPr lang="en-US" sz="2800" kern="100" dirty="0">
                <a:solidFill>
                  <a:schemeClr val="accent2"/>
                </a:solidFill>
                <a:effectLst/>
                <a:latin typeface="+mn-lt"/>
                <a:ea typeface="Tahoma" panose="020B0604030504040204" pitchFamily="34" charset="0"/>
                <a:cs typeface="Tahoma" panose="020B0604030504040204" pitchFamily="34" charset="0"/>
              </a:rPr>
              <a:t>Timothy 1:18 – </a:t>
            </a:r>
            <a:r>
              <a:rPr lang="en-US" sz="2800" kern="100" dirty="0">
                <a:effectLst/>
                <a:latin typeface="+mn-lt"/>
                <a:ea typeface="Tahoma" panose="020B0604030504040204" pitchFamily="34" charset="0"/>
                <a:cs typeface="Tahoma" panose="020B0604030504040204" pitchFamily="34" charset="0"/>
              </a:rPr>
              <a:t>This charge I commit to you, son Timothy, … wage the good warfare, </a:t>
            </a:r>
          </a:p>
          <a:p>
            <a:pPr marL="0" marR="0" indent="274320" algn="l">
              <a:spcBef>
                <a:spcPts val="0"/>
              </a:spcBef>
              <a:spcAft>
                <a:spcPts val="0"/>
              </a:spcAft>
              <a:tabLst>
                <a:tab pos="457200" algn="l"/>
                <a:tab pos="914400" algn="l"/>
                <a:tab pos="1371600" algn="l"/>
                <a:tab pos="3246120" algn="ctr"/>
              </a:tabLst>
            </a:pPr>
            <a:r>
              <a:rPr lang="en-US" sz="2800" kern="100" dirty="0">
                <a:solidFill>
                  <a:schemeClr val="accent2"/>
                </a:solidFill>
                <a:effectLst/>
                <a:latin typeface="+mn-lt"/>
                <a:ea typeface="Tahoma" panose="020B0604030504040204" pitchFamily="34" charset="0"/>
                <a:cs typeface="Tahoma" panose="020B0604030504040204" pitchFamily="34" charset="0"/>
              </a:rPr>
              <a:t>1 Timothy 6:12 – </a:t>
            </a:r>
            <a:r>
              <a:rPr lang="en-US" sz="2800" kern="100" dirty="0">
                <a:effectLst/>
                <a:latin typeface="+mn-lt"/>
                <a:ea typeface="Tahoma" panose="020B0604030504040204" pitchFamily="34" charset="0"/>
                <a:cs typeface="Tahoma" panose="020B0604030504040204" pitchFamily="34" charset="0"/>
              </a:rPr>
              <a:t>Fight the good fight of faith …</a:t>
            </a:r>
          </a:p>
        </p:txBody>
      </p:sp>
    </p:spTree>
    <p:extLst>
      <p:ext uri="{BB962C8B-B14F-4D97-AF65-F5344CB8AC3E}">
        <p14:creationId xmlns:p14="http://schemas.microsoft.com/office/powerpoint/2010/main" val="31390134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58C23-DFA5-F05E-63BC-6A26F33E5F72}"/>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C6C25323-6759-7C5A-B9BA-1474AB1867D7}"/>
              </a:ext>
            </a:extLst>
          </p:cNvPr>
          <p:cNvSpPr txBox="1">
            <a:spLocks noChangeArrowheads="1"/>
          </p:cNvSpPr>
          <p:nvPr/>
        </p:nvSpPr>
        <p:spPr bwMode="auto">
          <a:xfrm>
            <a:off x="1219200" y="304800"/>
            <a:ext cx="9982199" cy="584775"/>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0"/>
              </a:spcBef>
              <a:spcAft>
                <a:spcPts val="0"/>
              </a:spcAft>
              <a:tabLst>
                <a:tab pos="457200" algn="l"/>
                <a:tab pos="914400" algn="l"/>
                <a:tab pos="1371600" algn="l"/>
                <a:tab pos="3246120" algn="ctr"/>
              </a:tabLst>
            </a:pPr>
            <a: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t>Our Spiritual Warfare Today - 2</a:t>
            </a:r>
            <a:endParaRPr lang="en-US" sz="3200" kern="100" dirty="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7" name="Rectangle 3">
            <a:extLst>
              <a:ext uri="{FF2B5EF4-FFF2-40B4-BE49-F238E27FC236}">
                <a16:creationId xmlns:a16="http://schemas.microsoft.com/office/drawing/2014/main" id="{B77D32FA-B73C-CFDA-CB35-DF0D14A9DF44}"/>
              </a:ext>
            </a:extLst>
          </p:cNvPr>
          <p:cNvSpPr txBox="1">
            <a:spLocks noChangeArrowheads="1"/>
          </p:cNvSpPr>
          <p:nvPr/>
        </p:nvSpPr>
        <p:spPr bwMode="auto">
          <a:xfrm>
            <a:off x="914400" y="1066800"/>
            <a:ext cx="10210800" cy="5601533"/>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L="0" marR="0" indent="274320" algn="l">
              <a:spcBef>
                <a:spcPts val="0"/>
              </a:spcBef>
              <a:spcAft>
                <a:spcPts val="0"/>
              </a:spcAft>
              <a:tabLst>
                <a:tab pos="457200" algn="l"/>
                <a:tab pos="914400" algn="l"/>
                <a:tab pos="1371600" algn="l"/>
                <a:tab pos="3246120" algn="ctr"/>
              </a:tabLst>
            </a:pPr>
            <a:r>
              <a:rPr lang="en-US" sz="2800" kern="100" dirty="0">
                <a:solidFill>
                  <a:schemeClr val="accent2"/>
                </a:solidFill>
                <a:effectLst/>
                <a:latin typeface="+mn-lt"/>
                <a:ea typeface="Tahoma" panose="020B0604030504040204" pitchFamily="34" charset="0"/>
                <a:cs typeface="Tahoma" panose="020B0604030504040204" pitchFamily="34" charset="0"/>
              </a:rPr>
              <a:t>2 Timothy 4:7 – </a:t>
            </a:r>
            <a:r>
              <a:rPr lang="en-US" sz="2800" kern="100" dirty="0">
                <a:effectLst/>
                <a:latin typeface="+mn-lt"/>
                <a:ea typeface="Tahoma" panose="020B0604030504040204" pitchFamily="34" charset="0"/>
                <a:cs typeface="Tahoma" panose="020B0604030504040204" pitchFamily="34" charset="0"/>
              </a:rPr>
              <a:t>I have fought the good fight…</a:t>
            </a:r>
          </a:p>
          <a:p>
            <a:pPr marL="0" marR="0" indent="274320" algn="l">
              <a:spcBef>
                <a:spcPts val="0"/>
              </a:spcBef>
              <a:spcAft>
                <a:spcPts val="0"/>
              </a:spcAft>
              <a:tabLst>
                <a:tab pos="457200" algn="l"/>
                <a:tab pos="914400" algn="l"/>
                <a:tab pos="1371600" algn="l"/>
                <a:tab pos="3246120" algn="ctr"/>
              </a:tabLst>
            </a:pPr>
            <a:r>
              <a:rPr lang="en-US" sz="2800" kern="100" dirty="0">
                <a:solidFill>
                  <a:schemeClr val="accent2"/>
                </a:solidFill>
                <a:effectLst/>
                <a:latin typeface="+mn-lt"/>
                <a:ea typeface="Tahoma" panose="020B0604030504040204" pitchFamily="34" charset="0"/>
                <a:cs typeface="Tahoma" panose="020B0604030504040204" pitchFamily="34" charset="0"/>
              </a:rPr>
              <a:t>Revelation 6:2 – </a:t>
            </a:r>
            <a:r>
              <a:rPr lang="en-US" sz="2800" kern="100" dirty="0">
                <a:effectLst/>
                <a:latin typeface="+mn-lt"/>
                <a:ea typeface="Tahoma" panose="020B0604030504040204" pitchFamily="34" charset="0"/>
                <a:cs typeface="Tahoma" panose="020B0604030504040204" pitchFamily="34" charset="0"/>
              </a:rPr>
              <a:t>And I looked, and behold, a white horse. He who sat on it had a bow; and a crown was given to him, and he went out conquering and to conquer. </a:t>
            </a:r>
          </a:p>
          <a:p>
            <a:pPr marL="0" marR="0" indent="274320" algn="l">
              <a:spcBef>
                <a:spcPts val="0"/>
              </a:spcBef>
              <a:spcAft>
                <a:spcPts val="0"/>
              </a:spcAft>
              <a:tabLst>
                <a:tab pos="457200" algn="l"/>
                <a:tab pos="914400" algn="l"/>
                <a:tab pos="1371600" algn="l"/>
                <a:tab pos="3246120" algn="ctr"/>
              </a:tabLst>
            </a:pPr>
            <a:r>
              <a:rPr lang="en-US" sz="2800" kern="100" dirty="0">
                <a:solidFill>
                  <a:schemeClr val="accent2"/>
                </a:solidFill>
                <a:effectLst/>
                <a:latin typeface="+mn-lt"/>
                <a:ea typeface="Tahoma" panose="020B0604030504040204" pitchFamily="34" charset="0"/>
                <a:cs typeface="Tahoma" panose="020B0604030504040204" pitchFamily="34" charset="0"/>
              </a:rPr>
              <a:t>Revelation 12:10,11 – </a:t>
            </a:r>
            <a:r>
              <a:rPr lang="en-US" sz="2800" kern="100" dirty="0">
                <a:effectLst/>
                <a:latin typeface="+mn-lt"/>
                <a:ea typeface="Tahoma" panose="020B0604030504040204" pitchFamily="34" charset="0"/>
                <a:cs typeface="Tahoma" panose="020B0604030504040204" pitchFamily="34" charset="0"/>
              </a:rPr>
              <a:t>Now salvation, and strength, and the kingdom of our God, and the power of His Christ have come, for the accuser of our brethren … has been cast down.</a:t>
            </a:r>
            <a:r>
              <a:rPr lang="en-US" sz="2800" kern="100" dirty="0">
                <a:solidFill>
                  <a:srgbClr val="000000"/>
                </a:solidFill>
                <a:effectLst/>
                <a:latin typeface="+mn-lt"/>
                <a:ea typeface="Tahoma" panose="020B0604030504040204" pitchFamily="34" charset="0"/>
                <a:cs typeface="Tahoma" panose="020B0604030504040204" pitchFamily="34" charset="0"/>
              </a:rPr>
              <a:t> </a:t>
            </a:r>
            <a:r>
              <a:rPr lang="en-US" sz="2800" kern="100" dirty="0">
                <a:effectLst/>
                <a:latin typeface="+mn-lt"/>
                <a:ea typeface="Tahoma" panose="020B0604030504040204" pitchFamily="34" charset="0"/>
                <a:cs typeface="Tahoma" panose="020B0604030504040204" pitchFamily="34" charset="0"/>
              </a:rPr>
              <a:t>And they overcame him by the blood of the Lamb and by the word of their testimony…”</a:t>
            </a:r>
          </a:p>
          <a:p>
            <a:pPr marL="0" marR="0" indent="274320" algn="l">
              <a:spcBef>
                <a:spcPts val="0"/>
              </a:spcBef>
              <a:spcAft>
                <a:spcPts val="0"/>
              </a:spcAft>
              <a:tabLst>
                <a:tab pos="457200" algn="l"/>
                <a:tab pos="914400" algn="l"/>
                <a:tab pos="1371600" algn="l"/>
                <a:tab pos="3246120" algn="ctr"/>
              </a:tabLst>
            </a:pPr>
            <a:r>
              <a:rPr lang="en-US" sz="2800" kern="100" dirty="0">
                <a:solidFill>
                  <a:schemeClr val="accent2"/>
                </a:solidFill>
                <a:effectLst/>
                <a:latin typeface="+mn-lt"/>
                <a:ea typeface="Tahoma" panose="020B0604030504040204" pitchFamily="34" charset="0"/>
                <a:cs typeface="Tahoma" panose="020B0604030504040204" pitchFamily="34" charset="0"/>
              </a:rPr>
              <a:t>Revelation 17:14 – </a:t>
            </a:r>
            <a:r>
              <a:rPr lang="en-US" sz="2800" kern="100" dirty="0">
                <a:effectLst/>
                <a:latin typeface="+mn-lt"/>
                <a:ea typeface="Tahoma" panose="020B0604030504040204" pitchFamily="34" charset="0"/>
                <a:cs typeface="Tahoma" panose="020B0604030504040204" pitchFamily="34" charset="0"/>
              </a:rPr>
              <a:t>These will make war with the Lamb, and the Lamb will overcome them, for He is Lord of lords and King of kings; and those who are with Him are called, chosen, and faithful. </a:t>
            </a:r>
            <a:r>
              <a:rPr lang="en-US" sz="2800" kern="100" dirty="0">
                <a:solidFill>
                  <a:schemeClr val="accent2"/>
                </a:solidFill>
                <a:effectLst/>
                <a:latin typeface="+mn-lt"/>
                <a:ea typeface="Tahoma" panose="020B0604030504040204" pitchFamily="34" charset="0"/>
                <a:cs typeface="Tahoma" panose="020B0604030504040204" pitchFamily="34" charset="0"/>
              </a:rPr>
              <a:t>See also Revelation 19:11-16</a:t>
            </a:r>
            <a:r>
              <a:rPr lang="en-US" sz="2800" kern="100" dirty="0">
                <a:solidFill>
                  <a:schemeClr val="accent2"/>
                </a:solidFill>
                <a:latin typeface="+mn-lt"/>
                <a:ea typeface="Tahoma" panose="020B0604030504040204" pitchFamily="34" charset="0"/>
                <a:cs typeface="Tahoma" panose="020B0604030504040204" pitchFamily="34" charset="0"/>
              </a:rPr>
              <a:t>;</a:t>
            </a:r>
            <a:r>
              <a:rPr lang="en-US" sz="2800" kern="100" dirty="0">
                <a:solidFill>
                  <a:schemeClr val="accent2"/>
                </a:solidFill>
                <a:effectLst/>
                <a:latin typeface="+mn-lt"/>
                <a:ea typeface="Tahoma" panose="020B0604030504040204" pitchFamily="34" charset="0"/>
                <a:cs typeface="Tahoma" panose="020B0604030504040204" pitchFamily="34" charset="0"/>
              </a:rPr>
              <a:t> Ephesians 6:10-18.</a:t>
            </a:r>
          </a:p>
        </p:txBody>
      </p:sp>
    </p:spTree>
    <p:extLst>
      <p:ext uri="{BB962C8B-B14F-4D97-AF65-F5344CB8AC3E}">
        <p14:creationId xmlns:p14="http://schemas.microsoft.com/office/powerpoint/2010/main" val="17101587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0B5F89-328C-6A82-5543-6C5DA4BA55F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3BE4FFC-3CDC-C5DF-5EF4-1C379C4F7FE6}"/>
              </a:ext>
            </a:extLst>
          </p:cNvPr>
          <p:cNvSpPr txBox="1">
            <a:spLocks noChangeArrowheads="1"/>
          </p:cNvSpPr>
          <p:nvPr/>
        </p:nvSpPr>
        <p:spPr bwMode="auto">
          <a:xfrm>
            <a:off x="1219200" y="304800"/>
            <a:ext cx="9982199" cy="584775"/>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t>Psalm 19: </a:t>
            </a:r>
            <a:r>
              <a:rPr lang="en-US" sz="3200" b="1" dirty="0">
                <a:latin typeface="+mn-lt"/>
              </a:rPr>
              <a:t>Two Forms of Divine Revelation</a:t>
            </a:r>
          </a:p>
        </p:txBody>
      </p:sp>
      <p:sp>
        <p:nvSpPr>
          <p:cNvPr id="7" name="Rectangle 3">
            <a:extLst>
              <a:ext uri="{FF2B5EF4-FFF2-40B4-BE49-F238E27FC236}">
                <a16:creationId xmlns:a16="http://schemas.microsoft.com/office/drawing/2014/main" id="{327C819B-58D9-B5A0-838F-ED4C05DC1280}"/>
              </a:ext>
            </a:extLst>
          </p:cNvPr>
          <p:cNvSpPr txBox="1">
            <a:spLocks noChangeArrowheads="1"/>
          </p:cNvSpPr>
          <p:nvPr/>
        </p:nvSpPr>
        <p:spPr bwMode="auto">
          <a:xfrm>
            <a:off x="1295400" y="5360313"/>
            <a:ext cx="4114800" cy="492443"/>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600"/>
              </a:spcBef>
            </a:pPr>
            <a:r>
              <a:rPr lang="en-US" sz="3200" b="1" dirty="0">
                <a:latin typeface="+mn-lt"/>
              </a:rPr>
              <a:t>Revelation in Nature</a:t>
            </a:r>
          </a:p>
        </p:txBody>
      </p:sp>
      <p:sp>
        <p:nvSpPr>
          <p:cNvPr id="2" name="Rectangle 3">
            <a:extLst>
              <a:ext uri="{FF2B5EF4-FFF2-40B4-BE49-F238E27FC236}">
                <a16:creationId xmlns:a16="http://schemas.microsoft.com/office/drawing/2014/main" id="{C319CC0E-884D-0017-2D5B-3ABD6A8B5045}"/>
              </a:ext>
            </a:extLst>
          </p:cNvPr>
          <p:cNvSpPr txBox="1">
            <a:spLocks noChangeArrowheads="1"/>
          </p:cNvSpPr>
          <p:nvPr/>
        </p:nvSpPr>
        <p:spPr bwMode="auto">
          <a:xfrm>
            <a:off x="6705600" y="5360313"/>
            <a:ext cx="4495800" cy="492443"/>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600"/>
              </a:spcBef>
            </a:pPr>
            <a:r>
              <a:rPr lang="en-US" sz="3200" b="1" dirty="0">
                <a:latin typeface="+mn-lt"/>
              </a:rPr>
              <a:t>Revelation in Scripture</a:t>
            </a:r>
          </a:p>
        </p:txBody>
      </p:sp>
      <p:pic>
        <p:nvPicPr>
          <p:cNvPr id="6" name="Picture 5">
            <a:extLst>
              <a:ext uri="{FF2B5EF4-FFF2-40B4-BE49-F238E27FC236}">
                <a16:creationId xmlns:a16="http://schemas.microsoft.com/office/drawing/2014/main" id="{40723BEB-15E9-40EB-072B-888BA34773A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27800" y="1371600"/>
            <a:ext cx="4673600" cy="3505200"/>
          </a:xfrm>
          <a:prstGeom prst="rect">
            <a:avLst/>
          </a:prstGeom>
        </p:spPr>
      </p:pic>
      <p:pic>
        <p:nvPicPr>
          <p:cNvPr id="11" name="Picture 10">
            <a:extLst>
              <a:ext uri="{FF2B5EF4-FFF2-40B4-BE49-F238E27FC236}">
                <a16:creationId xmlns:a16="http://schemas.microsoft.com/office/drawing/2014/main" id="{F606CE2B-18F1-3D17-8052-4EDC0A458B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6416" y="1524000"/>
            <a:ext cx="4858584" cy="3276600"/>
          </a:xfrm>
          <a:prstGeom prst="rect">
            <a:avLst/>
          </a:prstGeom>
        </p:spPr>
      </p:pic>
    </p:spTree>
    <p:extLst>
      <p:ext uri="{BB962C8B-B14F-4D97-AF65-F5344CB8AC3E}">
        <p14:creationId xmlns:p14="http://schemas.microsoft.com/office/powerpoint/2010/main" val="11282978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64ED1-AAAC-F361-6B01-7B724799F60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780DC77D-379E-E2A4-2276-C2B6B808A048}"/>
              </a:ext>
            </a:extLst>
          </p:cNvPr>
          <p:cNvSpPr txBox="1">
            <a:spLocks noChangeArrowheads="1"/>
          </p:cNvSpPr>
          <p:nvPr/>
        </p:nvSpPr>
        <p:spPr bwMode="auto">
          <a:xfrm>
            <a:off x="1219200" y="304800"/>
            <a:ext cx="9982199" cy="584775"/>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t>Psalm 19: </a:t>
            </a:r>
            <a:r>
              <a:rPr lang="en-US" sz="3200" b="1" dirty="0">
                <a:latin typeface="+mn-lt"/>
              </a:rPr>
              <a:t>The Heavens Declare the Glory of God</a:t>
            </a:r>
          </a:p>
        </p:txBody>
      </p:sp>
      <p:sp>
        <p:nvSpPr>
          <p:cNvPr id="7" name="Rectangle 3">
            <a:extLst>
              <a:ext uri="{FF2B5EF4-FFF2-40B4-BE49-F238E27FC236}">
                <a16:creationId xmlns:a16="http://schemas.microsoft.com/office/drawing/2014/main" id="{2EF99006-5287-82A0-EE80-96076F6AC850}"/>
              </a:ext>
            </a:extLst>
          </p:cNvPr>
          <p:cNvSpPr txBox="1">
            <a:spLocks noChangeArrowheads="1"/>
          </p:cNvSpPr>
          <p:nvPr/>
        </p:nvSpPr>
        <p:spPr bwMode="auto">
          <a:xfrm>
            <a:off x="304800" y="1295400"/>
            <a:ext cx="5791200" cy="4970591"/>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600"/>
              </a:spcBef>
            </a:pPr>
            <a:r>
              <a:rPr lang="en-US" sz="2800" dirty="0">
                <a:effectLst/>
                <a:latin typeface="+mn-lt"/>
                <a:ea typeface="Tahoma" panose="020B0604030504040204" pitchFamily="34" charset="0"/>
                <a:cs typeface="Tahoma" panose="020B0604030504040204" pitchFamily="34" charset="0"/>
              </a:rPr>
              <a:t>The Universe proves God exists and deserves our praise.</a:t>
            </a:r>
          </a:p>
          <a:p>
            <a:pPr>
              <a:spcBef>
                <a:spcPts val="600"/>
              </a:spcBef>
            </a:pPr>
            <a:r>
              <a:rPr lang="en-US" sz="2800" dirty="0">
                <a:effectLst/>
                <a:latin typeface="+mn-lt"/>
                <a:ea typeface="Times New Roman" panose="02020603050405020304" pitchFamily="18" charset="0"/>
                <a:cs typeface="Times New Roman" panose="02020603050405020304" pitchFamily="18" charset="0"/>
              </a:rPr>
              <a:t>It is neither written nor spoken, yet the message is heard throughout the world. </a:t>
            </a:r>
          </a:p>
          <a:p>
            <a:pPr>
              <a:spcBef>
                <a:spcPts val="600"/>
              </a:spcBef>
            </a:pPr>
            <a:r>
              <a:rPr lang="en-US" sz="2800" dirty="0">
                <a:effectLst/>
                <a:latin typeface="+mn-lt"/>
                <a:ea typeface="Times New Roman" panose="02020603050405020304" pitchFamily="18" charset="0"/>
                <a:cs typeface="Times New Roman" panose="02020603050405020304" pitchFamily="18" charset="0"/>
              </a:rPr>
              <a:t>It does not reveal what is right or wrong or what we should do to please God.</a:t>
            </a:r>
          </a:p>
          <a:p>
            <a:pPr>
              <a:spcBef>
                <a:spcPts val="600"/>
              </a:spcBef>
            </a:pPr>
            <a:r>
              <a:rPr lang="en-US" sz="2800" dirty="0">
                <a:effectLst/>
                <a:latin typeface="+mn-lt"/>
                <a:ea typeface="Times New Roman" panose="02020603050405020304" pitchFamily="18" charset="0"/>
                <a:cs typeface="Times New Roman" panose="02020603050405020304" pitchFamily="18" charset="0"/>
              </a:rPr>
              <a:t>“Scientific” deduction should never be accepted if it contradicts Scripture.</a:t>
            </a:r>
            <a:endParaRPr lang="en-US" sz="2800" b="1" dirty="0">
              <a:latin typeface="+mn-lt"/>
              <a:ea typeface="Tahoma" panose="020B0604030504040204" pitchFamily="34" charset="0"/>
              <a:cs typeface="Tahoma" panose="020B0604030504040204" pitchFamily="34" charset="0"/>
            </a:endParaRPr>
          </a:p>
        </p:txBody>
      </p:sp>
      <p:pic>
        <p:nvPicPr>
          <p:cNvPr id="6" name="Picture 5">
            <a:extLst>
              <a:ext uri="{FF2B5EF4-FFF2-40B4-BE49-F238E27FC236}">
                <a16:creationId xmlns:a16="http://schemas.microsoft.com/office/drawing/2014/main" id="{B70E0137-9FD8-CC4C-2341-2AD9AD5C829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12666" y="2133599"/>
            <a:ext cx="4541134" cy="3311535"/>
          </a:xfrm>
          <a:prstGeom prst="rect">
            <a:avLst/>
          </a:prstGeom>
        </p:spPr>
      </p:pic>
    </p:spTree>
    <p:extLst>
      <p:ext uri="{BB962C8B-B14F-4D97-AF65-F5344CB8AC3E}">
        <p14:creationId xmlns:p14="http://schemas.microsoft.com/office/powerpoint/2010/main" val="21066701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0E4CE-7C78-84C3-B00A-4C66D887A88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5327C69-DB97-34BF-94FC-D59AB1EF5ADC}"/>
              </a:ext>
            </a:extLst>
          </p:cNvPr>
          <p:cNvSpPr txBox="1">
            <a:spLocks noChangeArrowheads="1"/>
          </p:cNvSpPr>
          <p:nvPr/>
        </p:nvSpPr>
        <p:spPr bwMode="auto">
          <a:xfrm>
            <a:off x="1219200" y="304800"/>
            <a:ext cx="9982199" cy="584775"/>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t>Psalm 19: </a:t>
            </a:r>
            <a:r>
              <a:rPr lang="en-US" sz="3200" b="1" dirty="0">
                <a:latin typeface="+mn-lt"/>
              </a:rPr>
              <a:t>The Law of the Lord Is Perfect</a:t>
            </a:r>
          </a:p>
        </p:txBody>
      </p:sp>
      <p:sp>
        <p:nvSpPr>
          <p:cNvPr id="7" name="Rectangle 3">
            <a:extLst>
              <a:ext uri="{FF2B5EF4-FFF2-40B4-BE49-F238E27FC236}">
                <a16:creationId xmlns:a16="http://schemas.microsoft.com/office/drawing/2014/main" id="{968F78CA-CDFC-CDE3-6E2A-513EFA64F2C1}"/>
              </a:ext>
            </a:extLst>
          </p:cNvPr>
          <p:cNvSpPr txBox="1">
            <a:spLocks noChangeArrowheads="1"/>
          </p:cNvSpPr>
          <p:nvPr/>
        </p:nvSpPr>
        <p:spPr bwMode="auto">
          <a:xfrm>
            <a:off x="5638800" y="1676400"/>
            <a:ext cx="5791200" cy="4247317"/>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3200" dirty="0">
                <a:effectLst/>
                <a:latin typeface="+mn-lt"/>
                <a:ea typeface="Tahoma" panose="020B0604030504040204" pitchFamily="34" charset="0"/>
                <a:cs typeface="Tahoma" panose="020B0604030504040204" pitchFamily="34" charset="0"/>
              </a:rPr>
              <a:t>The law of the Lord is perfect, right, pure, and true.</a:t>
            </a:r>
          </a:p>
          <a:p>
            <a:pPr>
              <a:spcBef>
                <a:spcPts val="1200"/>
              </a:spcBef>
            </a:pPr>
            <a:r>
              <a:rPr lang="en-US" sz="3200" kern="100" dirty="0">
                <a:effectLst/>
                <a:latin typeface="Tahoma" panose="020B0604030504040204" pitchFamily="34" charset="0"/>
                <a:cs typeface="Times New Roman" panose="02020603050405020304" pitchFamily="18" charset="0"/>
              </a:rPr>
              <a:t>His words are more valuable than gold. They warn us and lead to great reward.</a:t>
            </a:r>
          </a:p>
          <a:p>
            <a:pPr>
              <a:spcBef>
                <a:spcPts val="1200"/>
              </a:spcBef>
            </a:pPr>
            <a:r>
              <a:rPr lang="en-US" sz="3200" kern="100" dirty="0">
                <a:latin typeface="Tahoma" panose="020B0604030504040204" pitchFamily="34" charset="0"/>
                <a:cs typeface="Times New Roman" panose="02020603050405020304" pitchFamily="18" charset="0"/>
              </a:rPr>
              <a:t>We should seek to act in harmony with God’s word and avoid violating it.</a:t>
            </a:r>
            <a:endParaRPr lang="en-US" sz="3200" kern="100" dirty="0">
              <a:effectLst/>
              <a:latin typeface="Tahoma" panose="020B060403050404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8853A663-1677-C7FA-AAE6-EFB05EC4B499}"/>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3000"/>
                    </a14:imgEffect>
                  </a14:imgLayer>
                </a14:imgProps>
              </a:ext>
              <a:ext uri="{28A0092B-C50C-407E-A947-70E740481C1C}">
                <a14:useLocalDpi xmlns:a14="http://schemas.microsoft.com/office/drawing/2010/main" val="0"/>
              </a:ext>
            </a:extLst>
          </a:blip>
          <a:stretch>
            <a:fillRect/>
          </a:stretch>
        </p:blipFill>
        <p:spPr>
          <a:xfrm>
            <a:off x="212445" y="2209800"/>
            <a:ext cx="5121555" cy="2971800"/>
          </a:xfrm>
          <a:prstGeom prst="rect">
            <a:avLst/>
          </a:prstGeom>
        </p:spPr>
      </p:pic>
    </p:spTree>
    <p:extLst>
      <p:ext uri="{BB962C8B-B14F-4D97-AF65-F5344CB8AC3E}">
        <p14:creationId xmlns:p14="http://schemas.microsoft.com/office/powerpoint/2010/main" val="17263441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EE3FC-B81B-52D0-20BF-31326A0677B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48F757C-E525-1AC9-825F-E8E886E5B8F4}"/>
              </a:ext>
            </a:extLst>
          </p:cNvPr>
          <p:cNvSpPr txBox="1">
            <a:spLocks noChangeArrowheads="1"/>
          </p:cNvSpPr>
          <p:nvPr/>
        </p:nvSpPr>
        <p:spPr bwMode="auto">
          <a:xfrm>
            <a:off x="1219200" y="304800"/>
            <a:ext cx="9982199"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t>Psalm 20: </a:t>
            </a:r>
            <a:r>
              <a:rPr lang="en-US" sz="3200" b="1" kern="100" dirty="0">
                <a:effectLst/>
                <a:ea typeface="Times New Roman" panose="02020603050405020304" pitchFamily="18" charset="0"/>
                <a:cs typeface="Times New Roman" panose="02020603050405020304" pitchFamily="18" charset="0"/>
              </a:rPr>
              <a:t>May the Lord Accept Your Worship and Give You Strength in Trouble</a:t>
            </a:r>
            <a:endParaRPr lang="en-US" sz="3200" kern="100" dirty="0">
              <a:effectLst/>
              <a:ea typeface="Times New Roman" panose="02020603050405020304" pitchFamily="18" charset="0"/>
              <a:cs typeface="Times New Roman" panose="02020603050405020304" pitchFamily="18" charset="0"/>
            </a:endParaRPr>
          </a:p>
        </p:txBody>
      </p:sp>
      <p:sp>
        <p:nvSpPr>
          <p:cNvPr id="7" name="Rectangle 3">
            <a:extLst>
              <a:ext uri="{FF2B5EF4-FFF2-40B4-BE49-F238E27FC236}">
                <a16:creationId xmlns:a16="http://schemas.microsoft.com/office/drawing/2014/main" id="{157DAB3B-3304-48EF-307D-1309812872FC}"/>
              </a:ext>
            </a:extLst>
          </p:cNvPr>
          <p:cNvSpPr txBox="1">
            <a:spLocks noChangeArrowheads="1"/>
          </p:cNvSpPr>
          <p:nvPr/>
        </p:nvSpPr>
        <p:spPr bwMode="auto">
          <a:xfrm>
            <a:off x="685800" y="1885414"/>
            <a:ext cx="5791200" cy="4308872"/>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L="274320" marR="0" indent="-274320" algn="l">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cs typeface="Times New Roman" panose="02020603050405020304" pitchFamily="18" charset="0"/>
              </a:rPr>
              <a:t>May the Lord answer you in your trouble and send help. </a:t>
            </a:r>
          </a:p>
          <a:p>
            <a:pPr marL="274320" marR="0" indent="-274320" algn="l">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cs typeface="Times New Roman" panose="02020603050405020304" pitchFamily="18" charset="0"/>
              </a:rPr>
              <a:t>May He accept your worship, and grant your requests.</a:t>
            </a:r>
          </a:p>
          <a:p>
            <a:pPr marL="274320" marR="0" indent="-274320" algn="l">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cs typeface="Times New Roman" panose="02020603050405020304" pitchFamily="18" charset="0"/>
              </a:rPr>
              <a:t>The Lord will save His anointed and give strength from His right hand.</a:t>
            </a:r>
          </a:p>
          <a:p>
            <a:pPr marL="274320" marR="0" indent="-274320" algn="l">
              <a:spcBef>
                <a:spcPts val="0"/>
              </a:spcBef>
              <a:spcAft>
                <a:spcPts val="0"/>
              </a:spcAft>
              <a:tabLst>
                <a:tab pos="457200" algn="l"/>
                <a:tab pos="914400" algn="l"/>
                <a:tab pos="1371600" algn="l"/>
                <a:tab pos="3246120" algn="ctr"/>
              </a:tabLst>
            </a:pPr>
            <a:r>
              <a:rPr lang="en-US" sz="2800" kern="100" dirty="0">
                <a:effectLst/>
                <a:latin typeface="Tahoma" panose="020B0604030504040204" pitchFamily="34" charset="0"/>
                <a:cs typeface="Times New Roman" panose="02020603050405020304" pitchFamily="18" charset="0"/>
              </a:rPr>
              <a:t>Those who trust in chariots and horses will fall, but those who remember God’s name will stand upright.</a:t>
            </a:r>
          </a:p>
        </p:txBody>
      </p:sp>
      <p:pic>
        <p:nvPicPr>
          <p:cNvPr id="3" name="Picture 2">
            <a:extLst>
              <a:ext uri="{FF2B5EF4-FFF2-40B4-BE49-F238E27FC236}">
                <a16:creationId xmlns:a16="http://schemas.microsoft.com/office/drawing/2014/main" id="{0B491488-3D49-3D7C-C1AA-864A7B6A048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29524" y="2676037"/>
            <a:ext cx="5057676" cy="2652757"/>
          </a:xfrm>
          <a:prstGeom prst="rect">
            <a:avLst/>
          </a:prstGeom>
        </p:spPr>
      </p:pic>
    </p:spTree>
    <p:extLst>
      <p:ext uri="{BB962C8B-B14F-4D97-AF65-F5344CB8AC3E}">
        <p14:creationId xmlns:p14="http://schemas.microsoft.com/office/powerpoint/2010/main" val="5469377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0E4CE-7C78-84C3-B00A-4C66D887A88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5327C69-DB97-34BF-94FC-D59AB1EF5ADC}"/>
              </a:ext>
            </a:extLst>
          </p:cNvPr>
          <p:cNvSpPr txBox="1">
            <a:spLocks noChangeArrowheads="1"/>
          </p:cNvSpPr>
          <p:nvPr/>
        </p:nvSpPr>
        <p:spPr bwMode="auto">
          <a:xfrm>
            <a:off x="1219200" y="304800"/>
            <a:ext cx="9982199"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latin typeface="+mn-lt"/>
              </a:rPr>
              <a:t>Psalm 21: </a:t>
            </a:r>
            <a:r>
              <a:rPr lang="en-US" sz="3200" b="1" kern="100" dirty="0">
                <a:effectLst/>
                <a:latin typeface="+mn-lt"/>
                <a:ea typeface="Times New Roman" panose="02020603050405020304" pitchFamily="18" charset="0"/>
                <a:cs typeface="Times New Roman" panose="02020603050405020304" pitchFamily="18" charset="0"/>
              </a:rPr>
              <a:t>The King Trusts in the Lord, and Through God’s Mercy He Shall Not Be Moved.</a:t>
            </a:r>
          </a:p>
        </p:txBody>
      </p:sp>
      <p:sp>
        <p:nvSpPr>
          <p:cNvPr id="7" name="Rectangle 3">
            <a:extLst>
              <a:ext uri="{FF2B5EF4-FFF2-40B4-BE49-F238E27FC236}">
                <a16:creationId xmlns:a16="http://schemas.microsoft.com/office/drawing/2014/main" id="{968F78CA-CDFC-CDE3-6E2A-513EFA64F2C1}"/>
              </a:ext>
            </a:extLst>
          </p:cNvPr>
          <p:cNvSpPr txBox="1">
            <a:spLocks noChangeArrowheads="1"/>
          </p:cNvSpPr>
          <p:nvPr/>
        </p:nvSpPr>
        <p:spPr bwMode="auto">
          <a:xfrm>
            <a:off x="5638800" y="1848683"/>
            <a:ext cx="5791200" cy="4247317"/>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3200" b="1" dirty="0">
                <a:latin typeface="+mn-lt"/>
              </a:rPr>
              <a:t>The king gives praise to God for His blessings and deliverance.</a:t>
            </a:r>
          </a:p>
          <a:p>
            <a:pPr>
              <a:spcBef>
                <a:spcPts val="1200"/>
              </a:spcBef>
            </a:pPr>
            <a:r>
              <a:rPr lang="en-US" sz="3200" b="1" dirty="0">
                <a:latin typeface="+mn-lt"/>
              </a:rPr>
              <a:t>God will defeat all of His enemies who plot evil against Him.</a:t>
            </a:r>
          </a:p>
          <a:p>
            <a:pPr>
              <a:spcBef>
                <a:spcPts val="1200"/>
              </a:spcBef>
            </a:pPr>
            <a:r>
              <a:rPr lang="en-US" sz="3200" b="1" dirty="0">
                <a:latin typeface="+mn-lt"/>
              </a:rPr>
              <a:t>God should be praised and exalted for His power.</a:t>
            </a:r>
          </a:p>
        </p:txBody>
      </p:sp>
      <p:pic>
        <p:nvPicPr>
          <p:cNvPr id="3" name="Picture 2">
            <a:extLst>
              <a:ext uri="{FF2B5EF4-FFF2-40B4-BE49-F238E27FC236}">
                <a16:creationId xmlns:a16="http://schemas.microsoft.com/office/drawing/2014/main" id="{E7F12EC0-4E16-3FE5-BB0B-42832C15C4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1161954"/>
            <a:ext cx="3949660" cy="5467446"/>
          </a:xfrm>
          <a:prstGeom prst="rect">
            <a:avLst/>
          </a:prstGeom>
        </p:spPr>
      </p:pic>
    </p:spTree>
    <p:extLst>
      <p:ext uri="{BB962C8B-B14F-4D97-AF65-F5344CB8AC3E}">
        <p14:creationId xmlns:p14="http://schemas.microsoft.com/office/powerpoint/2010/main" val="18033083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EE3FC-B81B-52D0-20BF-31326A0677B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48F757C-E525-1AC9-825F-E8E886E5B8F4}"/>
              </a:ext>
            </a:extLst>
          </p:cNvPr>
          <p:cNvSpPr txBox="1">
            <a:spLocks noChangeArrowheads="1"/>
          </p:cNvSpPr>
          <p:nvPr/>
        </p:nvSpPr>
        <p:spPr bwMode="auto">
          <a:xfrm>
            <a:off x="1143000" y="304800"/>
            <a:ext cx="9982199" cy="584775"/>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t>Psalm 22: </a:t>
            </a:r>
            <a:r>
              <a:rPr lang="en-US" sz="3200" b="1" dirty="0">
                <a:latin typeface="+mn-lt"/>
              </a:rPr>
              <a:t>Verses in This Psalm Fulfilled by Jesus</a:t>
            </a:r>
            <a:endParaRPr lang="en-US" sz="3200" dirty="0">
              <a:latin typeface="+mn-lt"/>
            </a:endParaRPr>
          </a:p>
        </p:txBody>
      </p:sp>
      <p:graphicFrame>
        <p:nvGraphicFramePr>
          <p:cNvPr id="2" name="Table 1">
            <a:extLst>
              <a:ext uri="{FF2B5EF4-FFF2-40B4-BE49-F238E27FC236}">
                <a16:creationId xmlns:a16="http://schemas.microsoft.com/office/drawing/2014/main" id="{D956904D-7E88-CAE1-C929-76CEA6720AC9}"/>
              </a:ext>
            </a:extLst>
          </p:cNvPr>
          <p:cNvGraphicFramePr>
            <a:graphicFrameLocks noGrp="1"/>
          </p:cNvGraphicFramePr>
          <p:nvPr>
            <p:extLst>
              <p:ext uri="{D42A27DB-BD31-4B8C-83A1-F6EECF244321}">
                <p14:modId xmlns:p14="http://schemas.microsoft.com/office/powerpoint/2010/main" val="1167303613"/>
              </p:ext>
            </p:extLst>
          </p:nvPr>
        </p:nvGraphicFramePr>
        <p:xfrm>
          <a:off x="533400" y="990600"/>
          <a:ext cx="7848600" cy="5669280"/>
        </p:xfrm>
        <a:graphic>
          <a:graphicData uri="http://schemas.openxmlformats.org/drawingml/2006/table">
            <a:tbl>
              <a:tblPr firstRow="1" bandRow="1">
                <a:tableStyleId>{5C22544A-7EE6-4342-B048-85BDC9FD1C3A}</a:tableStyleId>
              </a:tblPr>
              <a:tblGrid>
                <a:gridCol w="5638800">
                  <a:extLst>
                    <a:ext uri="{9D8B030D-6E8A-4147-A177-3AD203B41FA5}">
                      <a16:colId xmlns:a16="http://schemas.microsoft.com/office/drawing/2014/main" val="2332058310"/>
                    </a:ext>
                  </a:extLst>
                </a:gridCol>
                <a:gridCol w="2209800">
                  <a:extLst>
                    <a:ext uri="{9D8B030D-6E8A-4147-A177-3AD203B41FA5}">
                      <a16:colId xmlns:a16="http://schemas.microsoft.com/office/drawing/2014/main" val="2232295084"/>
                    </a:ext>
                  </a:extLst>
                </a:gridCol>
              </a:tblGrid>
              <a:tr h="471761">
                <a:tc>
                  <a:txBody>
                    <a:bodyPr/>
                    <a:lstStyle/>
                    <a:p>
                      <a:pPr algn="ctr"/>
                      <a:r>
                        <a:rPr lang="en-US" sz="2800" b="1" dirty="0">
                          <a:solidFill>
                            <a:schemeClr val="accent1"/>
                          </a:solidFill>
                          <a:latin typeface="+mn-lt"/>
                        </a:rPr>
                        <a:t>Verse</a:t>
                      </a:r>
                    </a:p>
                  </a:txBody>
                  <a:tcPr>
                    <a:solidFill>
                      <a:schemeClr val="accent1">
                        <a:lumMod val="10000"/>
                      </a:schemeClr>
                    </a:solidFill>
                  </a:tcPr>
                </a:tc>
                <a:tc>
                  <a:txBody>
                    <a:bodyPr/>
                    <a:lstStyle/>
                    <a:p>
                      <a:pPr algn="ctr"/>
                      <a:r>
                        <a:rPr lang="en-US" sz="2800" b="1" dirty="0">
                          <a:solidFill>
                            <a:schemeClr val="accent1"/>
                          </a:solidFill>
                          <a:latin typeface="+mn-lt"/>
                        </a:rPr>
                        <a:t>Fulfillment</a:t>
                      </a:r>
                    </a:p>
                  </a:txBody>
                  <a:tcPr>
                    <a:solidFill>
                      <a:schemeClr val="accent1">
                        <a:lumMod val="10000"/>
                      </a:schemeClr>
                    </a:solidFill>
                  </a:tcPr>
                </a:tc>
                <a:extLst>
                  <a:ext uri="{0D108BD9-81ED-4DB2-BD59-A6C34878D82A}">
                    <a16:rowId xmlns:a16="http://schemas.microsoft.com/office/drawing/2014/main" val="3881754233"/>
                  </a:ext>
                </a:extLst>
              </a:tr>
              <a:tr h="464032">
                <a:tc>
                  <a:txBody>
                    <a:bodyPr/>
                    <a:lstStyle/>
                    <a:p>
                      <a:pPr marL="274320" marR="0" indent="-274320" algn="l">
                        <a:spcBef>
                          <a:spcPts val="0"/>
                        </a:spcBef>
                        <a:spcAft>
                          <a:spcPts val="0"/>
                        </a:spcAft>
                        <a:tabLst>
                          <a:tab pos="457200" algn="l"/>
                          <a:tab pos="914400" algn="l"/>
                          <a:tab pos="1371600" algn="l"/>
                          <a:tab pos="3246120" algn="ctr"/>
                        </a:tabLst>
                      </a:pPr>
                      <a:r>
                        <a:rPr lang="en-US" sz="2400" b="0" kern="100" dirty="0">
                          <a:effectLst/>
                          <a:latin typeface="+mn-lt"/>
                          <a:cs typeface="Times New Roman" panose="02020603050405020304" pitchFamily="18" charset="0"/>
                        </a:rPr>
                        <a:t>Verse 1 </a:t>
                      </a:r>
                      <a:r>
                        <a:rPr lang="en-US" sz="2800" b="0" kern="100" dirty="0">
                          <a:effectLst/>
                          <a:latin typeface="+mn-lt"/>
                          <a:cs typeface="Times New Roman" panose="02020603050405020304" pitchFamily="18" charset="0"/>
                        </a:rPr>
                        <a:t>– My God, why have You forsaken me? </a:t>
                      </a:r>
                    </a:p>
                  </a:txBody>
                  <a:tcPr>
                    <a:solidFill>
                      <a:schemeClr val="accent1">
                        <a:lumMod val="1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tab pos="457200" algn="l"/>
                          <a:tab pos="914400" algn="l"/>
                          <a:tab pos="1371600" algn="l"/>
                          <a:tab pos="3246120" algn="ctr"/>
                        </a:tabLst>
                        <a:defRPr/>
                      </a:pPr>
                      <a:r>
                        <a:rPr lang="en-US" sz="2800" b="0" kern="100" dirty="0">
                          <a:effectLst/>
                          <a:latin typeface="+mn-lt"/>
                          <a:cs typeface="Times New Roman" panose="02020603050405020304" pitchFamily="18" charset="0"/>
                        </a:rPr>
                        <a:t>Matt. 27:46</a:t>
                      </a:r>
                    </a:p>
                  </a:txBody>
                  <a:tcPr>
                    <a:solidFill>
                      <a:schemeClr val="accent1">
                        <a:lumMod val="10000"/>
                      </a:schemeClr>
                    </a:solidFill>
                  </a:tcPr>
                </a:tc>
                <a:extLst>
                  <a:ext uri="{0D108BD9-81ED-4DB2-BD59-A6C34878D82A}">
                    <a16:rowId xmlns:a16="http://schemas.microsoft.com/office/drawing/2014/main" val="2069042064"/>
                  </a:ext>
                </a:extLst>
              </a:tr>
              <a:tr h="868681">
                <a:tc>
                  <a:txBody>
                    <a:bodyPr/>
                    <a:lstStyle/>
                    <a:p>
                      <a:pPr marL="274320" marR="0" indent="-274320" algn="l">
                        <a:spcBef>
                          <a:spcPts val="0"/>
                        </a:spcBef>
                        <a:spcAft>
                          <a:spcPts val="0"/>
                        </a:spcAft>
                        <a:tabLst>
                          <a:tab pos="457200" algn="l"/>
                          <a:tab pos="914400" algn="l"/>
                          <a:tab pos="1371600" algn="l"/>
                          <a:tab pos="3246120" algn="ctr"/>
                        </a:tabLst>
                      </a:pPr>
                      <a:r>
                        <a:rPr lang="en-US" sz="2400" b="0" kern="100" dirty="0">
                          <a:effectLst/>
                          <a:latin typeface="+mn-lt"/>
                          <a:cs typeface="Times New Roman" panose="02020603050405020304" pitchFamily="18" charset="0"/>
                        </a:rPr>
                        <a:t>Verses 7,8 </a:t>
                      </a:r>
                      <a:r>
                        <a:rPr lang="en-US" sz="2800" b="0" kern="100" dirty="0">
                          <a:effectLst/>
                          <a:latin typeface="+mn-lt"/>
                          <a:cs typeface="Times New Roman" panose="02020603050405020304" pitchFamily="18" charset="0"/>
                        </a:rPr>
                        <a:t>–“Let the Lord deliver him, since he delights in him.”</a:t>
                      </a:r>
                    </a:p>
                  </a:txBody>
                  <a:tcPr>
                    <a:solidFill>
                      <a:schemeClr val="accent1">
                        <a:lumMod val="1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tab pos="457200" algn="l"/>
                          <a:tab pos="914400" algn="l"/>
                          <a:tab pos="1371600" algn="l"/>
                          <a:tab pos="3246120" algn="ctr"/>
                        </a:tabLst>
                        <a:defRPr/>
                      </a:pPr>
                      <a:r>
                        <a:rPr lang="en-US" sz="2800" b="0" kern="100" dirty="0">
                          <a:effectLst/>
                          <a:latin typeface="+mn-lt"/>
                          <a:cs typeface="Times New Roman" panose="02020603050405020304" pitchFamily="18" charset="0"/>
                        </a:rPr>
                        <a:t>Matt. 27:43</a:t>
                      </a:r>
                    </a:p>
                  </a:txBody>
                  <a:tcPr>
                    <a:solidFill>
                      <a:schemeClr val="accent1">
                        <a:lumMod val="10000"/>
                      </a:schemeClr>
                    </a:solidFill>
                  </a:tcPr>
                </a:tc>
                <a:extLst>
                  <a:ext uri="{0D108BD9-81ED-4DB2-BD59-A6C34878D82A}">
                    <a16:rowId xmlns:a16="http://schemas.microsoft.com/office/drawing/2014/main" val="3944427778"/>
                  </a:ext>
                </a:extLst>
              </a:tr>
              <a:tr h="860271">
                <a:tc>
                  <a:txBody>
                    <a:bodyPr/>
                    <a:lstStyle/>
                    <a:p>
                      <a:pPr marL="274320" marR="0" indent="-274320" algn="l">
                        <a:spcBef>
                          <a:spcPts val="0"/>
                        </a:spcBef>
                        <a:spcAft>
                          <a:spcPts val="0"/>
                        </a:spcAft>
                        <a:tabLst>
                          <a:tab pos="457200" algn="l"/>
                          <a:tab pos="914400" algn="l"/>
                          <a:tab pos="1371600" algn="l"/>
                          <a:tab pos="3246120" algn="ctr"/>
                        </a:tabLst>
                      </a:pPr>
                      <a:r>
                        <a:rPr lang="en-US" sz="2400" b="0" kern="100" dirty="0">
                          <a:effectLst/>
                          <a:latin typeface="+mn-lt"/>
                          <a:cs typeface="Times New Roman" panose="02020603050405020304" pitchFamily="18" charset="0"/>
                        </a:rPr>
                        <a:t>Verse 16 </a:t>
                      </a:r>
                      <a:r>
                        <a:rPr lang="en-US" sz="2800" b="0" kern="100" dirty="0">
                          <a:effectLst/>
                          <a:latin typeface="+mn-lt"/>
                          <a:cs typeface="Times New Roman" panose="02020603050405020304" pitchFamily="18" charset="0"/>
                        </a:rPr>
                        <a:t>– They pierced my hands and my feet</a:t>
                      </a:r>
                    </a:p>
                  </a:txBody>
                  <a:tcPr>
                    <a:solidFill>
                      <a:schemeClr val="accent1">
                        <a:lumMod val="1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tab pos="457200" algn="l"/>
                          <a:tab pos="914400" algn="l"/>
                          <a:tab pos="1371600" algn="l"/>
                          <a:tab pos="3246120" algn="ctr"/>
                        </a:tabLst>
                        <a:defRPr/>
                      </a:pPr>
                      <a:r>
                        <a:rPr lang="en-US" sz="2800" b="0" kern="100" dirty="0">
                          <a:effectLst/>
                          <a:latin typeface="+mn-lt"/>
                          <a:cs typeface="Times New Roman" panose="02020603050405020304" pitchFamily="18" charset="0"/>
                        </a:rPr>
                        <a:t>Matt. 27:35 John 20:26ff</a:t>
                      </a:r>
                    </a:p>
                  </a:txBody>
                  <a:tcPr>
                    <a:solidFill>
                      <a:schemeClr val="accent1">
                        <a:lumMod val="10000"/>
                      </a:schemeClr>
                    </a:solidFill>
                  </a:tcPr>
                </a:tc>
                <a:extLst>
                  <a:ext uri="{0D108BD9-81ED-4DB2-BD59-A6C34878D82A}">
                    <a16:rowId xmlns:a16="http://schemas.microsoft.com/office/drawing/2014/main" val="3475719411"/>
                  </a:ext>
                </a:extLst>
              </a:tr>
              <a:tr h="853441">
                <a:tc>
                  <a:txBody>
                    <a:bodyPr/>
                    <a:lstStyle/>
                    <a:p>
                      <a:pPr marL="274320" marR="0" lvl="0" indent="-274320" algn="l" defTabSz="914400" rtl="0" eaLnBrk="1" fontAlgn="auto" latinLnBrk="0" hangingPunct="1">
                        <a:lnSpc>
                          <a:spcPct val="100000"/>
                        </a:lnSpc>
                        <a:spcBef>
                          <a:spcPts val="0"/>
                        </a:spcBef>
                        <a:spcAft>
                          <a:spcPts val="0"/>
                        </a:spcAft>
                        <a:buClrTx/>
                        <a:buSzTx/>
                        <a:buFontTx/>
                        <a:buNone/>
                        <a:tabLst>
                          <a:tab pos="457200" algn="l"/>
                          <a:tab pos="914400" algn="l"/>
                          <a:tab pos="1371600" algn="l"/>
                          <a:tab pos="3246120" algn="ctr"/>
                        </a:tabLst>
                        <a:defRPr/>
                      </a:pPr>
                      <a:r>
                        <a:rPr lang="en-US" sz="2400" b="0" kern="100" dirty="0">
                          <a:effectLst/>
                          <a:latin typeface="+mn-lt"/>
                          <a:cs typeface="Times New Roman" panose="02020603050405020304" pitchFamily="18" charset="0"/>
                        </a:rPr>
                        <a:t>Verses 17,18 </a:t>
                      </a:r>
                      <a:r>
                        <a:rPr lang="en-US" sz="2800" b="0" kern="100" dirty="0">
                          <a:effectLst/>
                          <a:latin typeface="+mn-lt"/>
                          <a:cs typeface="Times New Roman" panose="02020603050405020304" pitchFamily="18" charset="0"/>
                        </a:rPr>
                        <a:t>– </a:t>
                      </a:r>
                      <a:r>
                        <a:rPr lang="en-US" sz="2800" b="0" i="0" kern="1200" dirty="0">
                          <a:solidFill>
                            <a:schemeClr val="dk1"/>
                          </a:solidFill>
                          <a:effectLst/>
                          <a:latin typeface="+mn-lt"/>
                          <a:ea typeface="+mn-ea"/>
                          <a:cs typeface="+mn-cs"/>
                        </a:rPr>
                        <a:t>They part my clothes and cast lots for my vesture</a:t>
                      </a:r>
                      <a:endParaRPr lang="en-US" sz="2800" b="0" kern="100" dirty="0">
                        <a:effectLst/>
                        <a:latin typeface="+mn-lt"/>
                        <a:cs typeface="Times New Roman" panose="02020603050405020304" pitchFamily="18" charset="0"/>
                      </a:endParaRPr>
                    </a:p>
                  </a:txBody>
                  <a:tcPr>
                    <a:solidFill>
                      <a:schemeClr val="accent1">
                        <a:lumMod val="1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tab pos="457200" algn="l"/>
                          <a:tab pos="914400" algn="l"/>
                          <a:tab pos="1371600" algn="l"/>
                          <a:tab pos="3246120" algn="ctr"/>
                        </a:tabLst>
                        <a:defRPr/>
                      </a:pPr>
                      <a:r>
                        <a:rPr lang="en-US" sz="2800" b="0" kern="100" dirty="0">
                          <a:effectLst/>
                          <a:latin typeface="+mn-lt"/>
                          <a:cs typeface="Times New Roman" panose="02020603050405020304" pitchFamily="18" charset="0"/>
                        </a:rPr>
                        <a:t>John 19:23f Matt. 27:35</a:t>
                      </a:r>
                    </a:p>
                  </a:txBody>
                  <a:tcPr>
                    <a:solidFill>
                      <a:schemeClr val="accent1">
                        <a:lumMod val="10000"/>
                      </a:schemeClr>
                    </a:solidFill>
                  </a:tcPr>
                </a:tc>
                <a:extLst>
                  <a:ext uri="{0D108BD9-81ED-4DB2-BD59-A6C34878D82A}">
                    <a16:rowId xmlns:a16="http://schemas.microsoft.com/office/drawing/2014/main" val="3689577010"/>
                  </a:ext>
                </a:extLst>
              </a:tr>
              <a:tr h="701041">
                <a:tc>
                  <a:txBody>
                    <a:bodyPr/>
                    <a:lstStyle/>
                    <a:p>
                      <a:pPr rtl="0"/>
                      <a:r>
                        <a:rPr lang="en-US" sz="2400" i="0" dirty="0"/>
                        <a:t>Verse 22 </a:t>
                      </a:r>
                      <a:r>
                        <a:rPr lang="en-US" sz="2800" i="0" dirty="0"/>
                        <a:t>– I will declare Your name to My brethren; In the midst of the assembly I will sing praise</a:t>
                      </a:r>
                      <a:endParaRPr lang="en-US" sz="2800" b="0" i="0" kern="100" dirty="0">
                        <a:effectLst/>
                        <a:latin typeface="+mn-lt"/>
                        <a:cs typeface="Times New Roman" panose="02020603050405020304" pitchFamily="18" charset="0"/>
                      </a:endParaRPr>
                    </a:p>
                  </a:txBody>
                  <a:tcPr>
                    <a:solidFill>
                      <a:schemeClr val="accent1">
                        <a:lumMod val="1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tab pos="457200" algn="l"/>
                          <a:tab pos="914400" algn="l"/>
                          <a:tab pos="1371600" algn="l"/>
                          <a:tab pos="3246120" algn="ctr"/>
                        </a:tabLst>
                        <a:defRPr/>
                      </a:pPr>
                      <a:r>
                        <a:rPr lang="en-US" sz="2800" b="0" kern="100" dirty="0">
                          <a:effectLst/>
                          <a:latin typeface="+mn-lt"/>
                          <a:cs typeface="Times New Roman" panose="02020603050405020304" pitchFamily="18" charset="0"/>
                        </a:rPr>
                        <a:t>Heb. 2:12</a:t>
                      </a:r>
                    </a:p>
                  </a:txBody>
                  <a:tcPr>
                    <a:solidFill>
                      <a:schemeClr val="accent1">
                        <a:lumMod val="10000"/>
                      </a:schemeClr>
                    </a:solidFill>
                  </a:tcPr>
                </a:tc>
                <a:extLst>
                  <a:ext uri="{0D108BD9-81ED-4DB2-BD59-A6C34878D82A}">
                    <a16:rowId xmlns:a16="http://schemas.microsoft.com/office/drawing/2014/main" val="984112691"/>
                  </a:ext>
                </a:extLst>
              </a:tr>
            </a:tbl>
          </a:graphicData>
        </a:graphic>
      </p:graphicFrame>
      <p:pic>
        <p:nvPicPr>
          <p:cNvPr id="5" name="Picture 4">
            <a:extLst>
              <a:ext uri="{FF2B5EF4-FFF2-40B4-BE49-F238E27FC236}">
                <a16:creationId xmlns:a16="http://schemas.microsoft.com/office/drawing/2014/main" id="{F48D4718-5C25-3B75-2103-BD4DA6C996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73041" y="1828800"/>
            <a:ext cx="3314160" cy="4419600"/>
          </a:xfrm>
          <a:prstGeom prst="rect">
            <a:avLst/>
          </a:prstGeom>
        </p:spPr>
      </p:pic>
    </p:spTree>
    <p:extLst>
      <p:ext uri="{BB962C8B-B14F-4D97-AF65-F5344CB8AC3E}">
        <p14:creationId xmlns:p14="http://schemas.microsoft.com/office/powerpoint/2010/main" val="23715659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EE3FC-B81B-52D0-20BF-31326A0677B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48F757C-E525-1AC9-825F-E8E886E5B8F4}"/>
              </a:ext>
            </a:extLst>
          </p:cNvPr>
          <p:cNvSpPr txBox="1">
            <a:spLocks noChangeArrowheads="1"/>
          </p:cNvSpPr>
          <p:nvPr/>
        </p:nvSpPr>
        <p:spPr bwMode="auto">
          <a:xfrm>
            <a:off x="1219200" y="304800"/>
            <a:ext cx="9982199" cy="954107"/>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2800" b="1" i="1" kern="0" dirty="0"/>
              <a:t>Psalm 22: </a:t>
            </a:r>
            <a:r>
              <a:rPr lang="en-US" sz="2800" b="1" kern="100" dirty="0">
                <a:effectLst/>
                <a:latin typeface="Tahoma" panose="020B0604030504040204" pitchFamily="34" charset="0"/>
                <a:ea typeface="Times New Roman" panose="02020603050405020304" pitchFamily="18" charset="0"/>
                <a:cs typeface="Times New Roman" panose="02020603050405020304" pitchFamily="18" charset="0"/>
              </a:rPr>
              <a:t>My God, Why Have You Forsaken Me? In the Midst of the Congregation I Will Praise You. </a:t>
            </a:r>
            <a:endParaRPr lang="en-US" sz="2800" kern="100" dirty="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7" name="Rectangle 3">
            <a:extLst>
              <a:ext uri="{FF2B5EF4-FFF2-40B4-BE49-F238E27FC236}">
                <a16:creationId xmlns:a16="http://schemas.microsoft.com/office/drawing/2014/main" id="{157DAB3B-3304-48EF-307D-1309812872FC}"/>
              </a:ext>
            </a:extLst>
          </p:cNvPr>
          <p:cNvSpPr txBox="1">
            <a:spLocks noChangeArrowheads="1"/>
          </p:cNvSpPr>
          <p:nvPr/>
        </p:nvSpPr>
        <p:spPr bwMode="auto">
          <a:xfrm>
            <a:off x="457200" y="1371600"/>
            <a:ext cx="7239000" cy="5170646"/>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r>
              <a:rPr lang="en-US" sz="2800" b="1" dirty="0">
                <a:solidFill>
                  <a:schemeClr val="accent1"/>
                </a:solidFill>
                <a:latin typeface="+mn-lt"/>
              </a:rPr>
              <a:t>Crucifixion – verses 1-21</a:t>
            </a:r>
          </a:p>
          <a:p>
            <a:r>
              <a:rPr lang="en-US" sz="2800" dirty="0">
                <a:latin typeface="+mn-lt"/>
              </a:rPr>
              <a:t>God forsook His Son in His time of suffering: He did not come to His assistance and did not answer His prayer.</a:t>
            </a:r>
          </a:p>
          <a:p>
            <a:r>
              <a:rPr lang="en-US" sz="2800" dirty="0">
                <a:latin typeface="+mn-lt"/>
              </a:rPr>
              <a:t>People despised and ridiculed Him. They pierced His hands and His feet. They divided His garments and cast lots for His clothing.</a:t>
            </a:r>
          </a:p>
          <a:p>
            <a:r>
              <a:rPr lang="en-US" sz="2800" b="1" dirty="0">
                <a:solidFill>
                  <a:schemeClr val="accent1"/>
                </a:solidFill>
                <a:latin typeface="+mn-lt"/>
              </a:rPr>
              <a:t>Resurrection </a:t>
            </a:r>
            <a:r>
              <a:rPr lang="en-US" sz="2800" b="1">
                <a:solidFill>
                  <a:schemeClr val="accent1"/>
                </a:solidFill>
                <a:latin typeface="+mn-lt"/>
              </a:rPr>
              <a:t>– vv22-31</a:t>
            </a:r>
            <a:endParaRPr lang="en-US" sz="2800" b="1" dirty="0">
              <a:solidFill>
                <a:schemeClr val="accent1"/>
              </a:solidFill>
              <a:latin typeface="+mn-lt"/>
            </a:endParaRPr>
          </a:p>
          <a:p>
            <a:r>
              <a:rPr lang="en-US" sz="2800" dirty="0">
                <a:latin typeface="+mn-lt"/>
              </a:rPr>
              <a:t>But then God did hear Him so He would praise God in the great assembly.</a:t>
            </a:r>
          </a:p>
          <a:p>
            <a:r>
              <a:rPr lang="en-US" sz="2800" dirty="0">
                <a:latin typeface="+mn-lt"/>
              </a:rPr>
              <a:t>All people of all nations should worship Him for the He rules over the nations.</a:t>
            </a:r>
          </a:p>
        </p:txBody>
      </p:sp>
      <p:pic>
        <p:nvPicPr>
          <p:cNvPr id="3" name="Picture 2">
            <a:extLst>
              <a:ext uri="{FF2B5EF4-FFF2-40B4-BE49-F238E27FC236}">
                <a16:creationId xmlns:a16="http://schemas.microsoft.com/office/drawing/2014/main" id="{99D71D44-47B4-6D65-7574-93E32B95DC8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0492" r="8444"/>
          <a:stretch/>
        </p:blipFill>
        <p:spPr>
          <a:xfrm>
            <a:off x="7924800" y="2133600"/>
            <a:ext cx="4038600" cy="3281363"/>
          </a:xfrm>
          <a:prstGeom prst="rect">
            <a:avLst/>
          </a:prstGeom>
        </p:spPr>
      </p:pic>
    </p:spTree>
    <p:extLst>
      <p:ext uri="{BB962C8B-B14F-4D97-AF65-F5344CB8AC3E}">
        <p14:creationId xmlns:p14="http://schemas.microsoft.com/office/powerpoint/2010/main" val="34581978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0E4CE-7C78-84C3-B00A-4C66D887A88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5327C69-DB97-34BF-94FC-D59AB1EF5ADC}"/>
              </a:ext>
            </a:extLst>
          </p:cNvPr>
          <p:cNvSpPr txBox="1">
            <a:spLocks noChangeArrowheads="1"/>
          </p:cNvSpPr>
          <p:nvPr/>
        </p:nvSpPr>
        <p:spPr bwMode="auto">
          <a:xfrm>
            <a:off x="609600" y="405825"/>
            <a:ext cx="11049000" cy="584775"/>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latin typeface="+mn-lt"/>
              </a:rPr>
              <a:t>Psalm 23: </a:t>
            </a:r>
            <a:r>
              <a:rPr lang="en-US" sz="3200" b="1" kern="100" dirty="0">
                <a:effectLst/>
                <a:latin typeface="Tahoma" panose="020B0604030504040204" pitchFamily="34" charset="0"/>
                <a:cs typeface="Times New Roman" panose="02020603050405020304" pitchFamily="18" charset="0"/>
              </a:rPr>
              <a:t>The </a:t>
            </a:r>
            <a:r>
              <a:rPr lang="en-US" sz="3200" b="1" kern="100" cap="small" dirty="0">
                <a:effectLst/>
                <a:latin typeface="Tahoma" panose="020B0604030504040204" pitchFamily="34" charset="0"/>
                <a:cs typeface="Times New Roman" panose="02020603050405020304" pitchFamily="18" charset="0"/>
              </a:rPr>
              <a:t>Lord</a:t>
            </a:r>
            <a:r>
              <a:rPr lang="en-US" sz="3200" b="1" kern="100" dirty="0">
                <a:effectLst/>
                <a:latin typeface="Tahoma" panose="020B0604030504040204" pitchFamily="34" charset="0"/>
                <a:cs typeface="Times New Roman" panose="02020603050405020304" pitchFamily="18" charset="0"/>
              </a:rPr>
              <a:t> Is My Shepherd; I Shall Not Want</a:t>
            </a:r>
          </a:p>
        </p:txBody>
      </p:sp>
      <p:sp>
        <p:nvSpPr>
          <p:cNvPr id="7" name="Rectangle 3">
            <a:extLst>
              <a:ext uri="{FF2B5EF4-FFF2-40B4-BE49-F238E27FC236}">
                <a16:creationId xmlns:a16="http://schemas.microsoft.com/office/drawing/2014/main" id="{968F78CA-CDFC-CDE3-6E2A-513EFA64F2C1}"/>
              </a:ext>
            </a:extLst>
          </p:cNvPr>
          <p:cNvSpPr txBox="1">
            <a:spLocks noChangeArrowheads="1"/>
          </p:cNvSpPr>
          <p:nvPr/>
        </p:nvSpPr>
        <p:spPr bwMode="auto">
          <a:xfrm>
            <a:off x="4953000" y="1508641"/>
            <a:ext cx="6705600" cy="4739759"/>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L="274320" marR="0" indent="-274320" algn="l">
              <a:spcBef>
                <a:spcPts val="0"/>
              </a:spcBef>
              <a:spcAft>
                <a:spcPts val="0"/>
              </a:spcAft>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The shepherd provides His sheep with green pastures &amp; still waters.</a:t>
            </a:r>
          </a:p>
          <a:p>
            <a:pPr marL="274320" marR="0" indent="-274320" algn="l">
              <a:spcBef>
                <a:spcPts val="0"/>
              </a:spcBef>
              <a:spcAft>
                <a:spcPts val="0"/>
              </a:spcAft>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He restores their soul and leads them in the paths of righteousness.</a:t>
            </a:r>
          </a:p>
          <a:p>
            <a:pPr marL="274320" marR="0" indent="-274320" algn="l">
              <a:spcBef>
                <a:spcPts val="0"/>
              </a:spcBef>
              <a:spcAft>
                <a:spcPts val="0"/>
              </a:spcAft>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They fear no evil even when passing through the valley of the shadow of death.</a:t>
            </a:r>
          </a:p>
          <a:p>
            <a:pPr marL="274320" marR="0" indent="-274320" algn="l">
              <a:spcBef>
                <a:spcPts val="0"/>
              </a:spcBef>
              <a:spcAft>
                <a:spcPts val="0"/>
              </a:spcAft>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They receive victory and honor even in the presence of enemies.</a:t>
            </a:r>
          </a:p>
          <a:p>
            <a:pPr marL="274320" marR="0" indent="-274320" algn="l">
              <a:spcBef>
                <a:spcPts val="0"/>
              </a:spcBef>
              <a:spcAft>
                <a:spcPts val="0"/>
              </a:spcAft>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Goodness and mercy from the </a:t>
            </a:r>
            <a:r>
              <a:rPr lang="en-US" sz="2800" b="1" kern="100">
                <a:effectLst/>
                <a:latin typeface="Tahoma" panose="020B0604030504040204" pitchFamily="34" charset="0"/>
                <a:cs typeface="Times New Roman" panose="02020603050405020304" pitchFamily="18" charset="0"/>
              </a:rPr>
              <a:t>Lord bless </a:t>
            </a:r>
            <a:r>
              <a:rPr lang="en-US" sz="2800" b="1" kern="100" dirty="0">
                <a:effectLst/>
                <a:latin typeface="Tahoma" panose="020B0604030504040204" pitchFamily="34" charset="0"/>
                <a:cs typeface="Times New Roman" panose="02020603050405020304" pitchFamily="18" charset="0"/>
              </a:rPr>
              <a:t>them </a:t>
            </a:r>
            <a:r>
              <a:rPr lang="en-US" sz="2800" b="1" kern="100">
                <a:effectLst/>
                <a:latin typeface="Tahoma" panose="020B0604030504040204" pitchFamily="34" charset="0"/>
                <a:cs typeface="Times New Roman" panose="02020603050405020304" pitchFamily="18" charset="0"/>
              </a:rPr>
              <a:t>throughout life</a:t>
            </a:r>
            <a:r>
              <a:rPr lang="en-US" sz="2800" b="1" kern="100" dirty="0">
                <a:effectLst/>
                <a:latin typeface="Tahoma" panose="020B0604030504040204" pitchFamily="34" charset="0"/>
                <a:cs typeface="Times New Roman" panose="02020603050405020304" pitchFamily="18" charset="0"/>
              </a:rPr>
              <a:t>.</a:t>
            </a:r>
          </a:p>
        </p:txBody>
      </p:sp>
      <p:pic>
        <p:nvPicPr>
          <p:cNvPr id="5" name="Picture 4">
            <a:extLst>
              <a:ext uri="{FF2B5EF4-FFF2-40B4-BE49-F238E27FC236}">
                <a16:creationId xmlns:a16="http://schemas.microsoft.com/office/drawing/2014/main" id="{676D5C7D-7BAD-F8AF-1B96-251DC0672848}"/>
              </a:ext>
            </a:extLst>
          </p:cNvPr>
          <p:cNvPicPr>
            <a:picLocks noChangeAspect="1"/>
          </p:cNvPicPr>
          <p:nvPr/>
        </p:nvPicPr>
        <p:blipFill rotWithShape="1">
          <a:blip r:embed="rId2">
            <a:extLst>
              <a:ext uri="{28A0092B-C50C-407E-A947-70E740481C1C}">
                <a14:useLocalDpi xmlns:a14="http://schemas.microsoft.com/office/drawing/2010/main" val="0"/>
              </a:ext>
            </a:extLst>
          </a:blip>
          <a:srcRect l="29701" r="14199"/>
          <a:stretch/>
        </p:blipFill>
        <p:spPr>
          <a:xfrm>
            <a:off x="533400" y="1447800"/>
            <a:ext cx="3886201" cy="4633912"/>
          </a:xfrm>
          <a:prstGeom prst="rect">
            <a:avLst/>
          </a:prstGeom>
        </p:spPr>
      </p:pic>
      <p:sp>
        <p:nvSpPr>
          <p:cNvPr id="2" name="TextBox 1">
            <a:extLst>
              <a:ext uri="{FF2B5EF4-FFF2-40B4-BE49-F238E27FC236}">
                <a16:creationId xmlns:a16="http://schemas.microsoft.com/office/drawing/2014/main" id="{9E6241BA-2390-9F5B-9507-1339E37BAD0A}"/>
              </a:ext>
            </a:extLst>
          </p:cNvPr>
          <p:cNvSpPr txBox="1"/>
          <p:nvPr/>
        </p:nvSpPr>
        <p:spPr>
          <a:xfrm>
            <a:off x="1219200" y="6306409"/>
            <a:ext cx="2697804" cy="276999"/>
          </a:xfrm>
          <a:prstGeom prst="rect">
            <a:avLst/>
          </a:prstGeom>
          <a:solidFill>
            <a:schemeClr val="bg1"/>
          </a:solidFill>
        </p:spPr>
        <p:txBody>
          <a:bodyPr wrap="square" rtlCol="0">
            <a:spAutoFit/>
          </a:bodyPr>
          <a:lstStyle/>
          <a:p>
            <a:pPr algn="ctr"/>
            <a:r>
              <a:rPr lang="en-US" sz="1200" b="1" dirty="0">
                <a:solidFill>
                  <a:srgbClr val="002060"/>
                </a:solidFill>
                <a:latin typeface="Tahoma" panose="020B0604030504040204" pitchFamily="34" charset="0"/>
                <a:ea typeface="Tahoma" panose="020B0604030504040204" pitchFamily="34" charset="0"/>
                <a:cs typeface="Tahoma" panose="020B0604030504040204" pitchFamily="34" charset="0"/>
              </a:rPr>
              <a:t>Photo credit BiblePlaces.com</a:t>
            </a:r>
          </a:p>
        </p:txBody>
      </p:sp>
    </p:spTree>
    <p:extLst>
      <p:ext uri="{BB962C8B-B14F-4D97-AF65-F5344CB8AC3E}">
        <p14:creationId xmlns:p14="http://schemas.microsoft.com/office/powerpoint/2010/main" val="5976921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EE3FC-B81B-52D0-20BF-31326A0677B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48F757C-E525-1AC9-825F-E8E886E5B8F4}"/>
              </a:ext>
            </a:extLst>
          </p:cNvPr>
          <p:cNvSpPr txBox="1">
            <a:spLocks noChangeArrowheads="1"/>
          </p:cNvSpPr>
          <p:nvPr/>
        </p:nvSpPr>
        <p:spPr bwMode="auto">
          <a:xfrm>
            <a:off x="1219200" y="304800"/>
            <a:ext cx="9982199" cy="954107"/>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2800" b="1" i="1" kern="0" dirty="0"/>
              <a:t>Psalm 24: </a:t>
            </a:r>
            <a:r>
              <a:rPr lang="en-US" sz="2800" b="1" dirty="0"/>
              <a:t>The Earth Is the Lord’s, and All Its Fullness. Who May Stand in His Holy Place?</a:t>
            </a:r>
            <a:endParaRPr lang="en-US" sz="2800" dirty="0"/>
          </a:p>
        </p:txBody>
      </p:sp>
      <p:sp>
        <p:nvSpPr>
          <p:cNvPr id="7" name="Rectangle 3">
            <a:extLst>
              <a:ext uri="{FF2B5EF4-FFF2-40B4-BE49-F238E27FC236}">
                <a16:creationId xmlns:a16="http://schemas.microsoft.com/office/drawing/2014/main" id="{157DAB3B-3304-48EF-307D-1309812872FC}"/>
              </a:ext>
            </a:extLst>
          </p:cNvPr>
          <p:cNvSpPr txBox="1">
            <a:spLocks noChangeArrowheads="1"/>
          </p:cNvSpPr>
          <p:nvPr/>
        </p:nvSpPr>
        <p:spPr bwMode="auto">
          <a:xfrm>
            <a:off x="838200" y="1981200"/>
            <a:ext cx="6781800" cy="3693319"/>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lgn="l">
              <a:spcBef>
                <a:spcPts val="1800"/>
              </a:spcBef>
            </a:pPr>
            <a:r>
              <a:rPr lang="en-US" b="1" dirty="0">
                <a:solidFill>
                  <a:schemeClr val="accent1"/>
                </a:solidFill>
                <a:latin typeface="+mn-lt"/>
              </a:rPr>
              <a:t>One who has proper:</a:t>
            </a:r>
          </a:p>
          <a:p>
            <a:pPr>
              <a:spcBef>
                <a:spcPts val="1800"/>
              </a:spcBef>
            </a:pPr>
            <a:r>
              <a:rPr lang="en-US" b="1" dirty="0">
                <a:solidFill>
                  <a:srgbClr val="FFFF00"/>
                </a:solidFill>
                <a:latin typeface="+mn-lt"/>
              </a:rPr>
              <a:t>Deeds</a:t>
            </a:r>
            <a:r>
              <a:rPr lang="en-US" b="1" dirty="0">
                <a:latin typeface="+mn-lt"/>
              </a:rPr>
              <a:t> (Clean hands)</a:t>
            </a:r>
          </a:p>
          <a:p>
            <a:pPr>
              <a:spcBef>
                <a:spcPts val="1800"/>
              </a:spcBef>
            </a:pPr>
            <a:r>
              <a:rPr lang="en-US" b="1" dirty="0">
                <a:solidFill>
                  <a:srgbClr val="FFFF00"/>
                </a:solidFill>
                <a:latin typeface="+mn-lt"/>
              </a:rPr>
              <a:t>Thoughts</a:t>
            </a:r>
            <a:r>
              <a:rPr lang="en-US" b="1" dirty="0">
                <a:latin typeface="+mn-lt"/>
              </a:rPr>
              <a:t> (Pure heart)</a:t>
            </a:r>
          </a:p>
          <a:p>
            <a:pPr>
              <a:spcBef>
                <a:spcPts val="1800"/>
              </a:spcBef>
            </a:pPr>
            <a:r>
              <a:rPr lang="en-US" b="1" dirty="0">
                <a:solidFill>
                  <a:srgbClr val="FFFF00"/>
                </a:solidFill>
                <a:latin typeface="+mn-lt"/>
              </a:rPr>
              <a:t>Worship</a:t>
            </a:r>
            <a:r>
              <a:rPr lang="en-US" b="1" dirty="0">
                <a:latin typeface="+mn-lt"/>
              </a:rPr>
              <a:t> (No idols)</a:t>
            </a:r>
          </a:p>
          <a:p>
            <a:pPr>
              <a:spcBef>
                <a:spcPts val="1800"/>
              </a:spcBef>
            </a:pPr>
            <a:r>
              <a:rPr lang="en-US" b="1" dirty="0">
                <a:solidFill>
                  <a:srgbClr val="FFFF00"/>
                </a:solidFill>
                <a:latin typeface="+mn-lt"/>
              </a:rPr>
              <a:t>Speech</a:t>
            </a:r>
            <a:r>
              <a:rPr lang="en-US" b="1" dirty="0">
                <a:latin typeface="+mn-lt"/>
              </a:rPr>
              <a:t> (Not sworn deceitfully)</a:t>
            </a:r>
          </a:p>
        </p:txBody>
      </p:sp>
      <p:pic>
        <p:nvPicPr>
          <p:cNvPr id="8" name="Picture 7">
            <a:extLst>
              <a:ext uri="{FF2B5EF4-FFF2-40B4-BE49-F238E27FC236}">
                <a16:creationId xmlns:a16="http://schemas.microsoft.com/office/drawing/2014/main" id="{C4825941-EE05-05FD-9135-7F14B7447D8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76200" y="1676400"/>
            <a:ext cx="3272800" cy="4609578"/>
          </a:xfrm>
          <a:prstGeom prst="rect">
            <a:avLst/>
          </a:prstGeom>
        </p:spPr>
      </p:pic>
    </p:spTree>
    <p:extLst>
      <p:ext uri="{BB962C8B-B14F-4D97-AF65-F5344CB8AC3E}">
        <p14:creationId xmlns:p14="http://schemas.microsoft.com/office/powerpoint/2010/main" val="37795078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0E4CE-7C78-84C3-B00A-4C66D887A88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5327C69-DB97-34BF-94FC-D59AB1EF5ADC}"/>
              </a:ext>
            </a:extLst>
          </p:cNvPr>
          <p:cNvSpPr txBox="1">
            <a:spLocks noChangeArrowheads="1"/>
          </p:cNvSpPr>
          <p:nvPr/>
        </p:nvSpPr>
        <p:spPr bwMode="auto">
          <a:xfrm>
            <a:off x="609600" y="405825"/>
            <a:ext cx="11049000" cy="954107"/>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2800" b="1" i="1" kern="0" dirty="0">
                <a:latin typeface="+mn-lt"/>
              </a:rPr>
              <a:t>Psalm 25: </a:t>
            </a:r>
            <a:r>
              <a:rPr lang="en-US" sz="2800" b="1" dirty="0">
                <a:latin typeface="+mn-lt"/>
              </a:rPr>
              <a:t>Teach Me Your Ways. Look on My Affliction </a:t>
            </a:r>
            <a:br>
              <a:rPr lang="en-US" sz="2800" b="1" dirty="0">
                <a:latin typeface="+mn-lt"/>
              </a:rPr>
            </a:br>
            <a:r>
              <a:rPr lang="en-US" sz="2800" b="1" dirty="0">
                <a:latin typeface="+mn-lt"/>
              </a:rPr>
              <a:t>and Forgive All My Sins. </a:t>
            </a:r>
            <a:endParaRPr lang="en-US" sz="2800" dirty="0">
              <a:latin typeface="+mn-lt"/>
            </a:endParaRPr>
          </a:p>
        </p:txBody>
      </p:sp>
      <p:sp>
        <p:nvSpPr>
          <p:cNvPr id="7" name="Rectangle 3">
            <a:extLst>
              <a:ext uri="{FF2B5EF4-FFF2-40B4-BE49-F238E27FC236}">
                <a16:creationId xmlns:a16="http://schemas.microsoft.com/office/drawing/2014/main" id="{968F78CA-CDFC-CDE3-6E2A-513EFA64F2C1}"/>
              </a:ext>
            </a:extLst>
          </p:cNvPr>
          <p:cNvSpPr txBox="1">
            <a:spLocks noChangeArrowheads="1"/>
          </p:cNvSpPr>
          <p:nvPr/>
        </p:nvSpPr>
        <p:spPr bwMode="auto">
          <a:xfrm>
            <a:off x="4953000" y="1508641"/>
            <a:ext cx="6705600" cy="5170646"/>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r>
              <a:rPr lang="en-US" sz="2800" b="1" dirty="0">
                <a:latin typeface="+mn-lt"/>
              </a:rPr>
              <a:t>I trust God to lead me in the truth so I will have no cause to be ashamed even before my enemies.</a:t>
            </a:r>
          </a:p>
          <a:p>
            <a:r>
              <a:rPr lang="en-US" sz="2800" b="1" dirty="0">
                <a:latin typeface="+mn-lt"/>
              </a:rPr>
              <a:t>Do not remember the sins of my youth but pardon my iniquity and guide me in justice and truth.</a:t>
            </a:r>
          </a:p>
          <a:p>
            <a:r>
              <a:rPr lang="en-US" sz="2800" b="1" dirty="0">
                <a:latin typeface="+mn-lt"/>
              </a:rPr>
              <a:t>To those who fear Him, God will teach </a:t>
            </a:r>
            <a:r>
              <a:rPr lang="en-US" sz="2800" b="1">
                <a:latin typeface="+mn-lt"/>
              </a:rPr>
              <a:t>His ways and </a:t>
            </a:r>
            <a:r>
              <a:rPr lang="en-US" sz="2800" b="1" dirty="0">
                <a:latin typeface="+mn-lt"/>
              </a:rPr>
              <a:t>pluck their feet out of temptation.</a:t>
            </a:r>
          </a:p>
          <a:p>
            <a:r>
              <a:rPr lang="en-US" sz="2800" b="1" dirty="0">
                <a:latin typeface="+mn-lt"/>
              </a:rPr>
              <a:t>Look on my affliction, forgive my sins, deliver me, and let integrity and uprightness preserve me.</a:t>
            </a:r>
          </a:p>
        </p:txBody>
      </p:sp>
      <p:pic>
        <p:nvPicPr>
          <p:cNvPr id="6" name="Picture 5">
            <a:extLst>
              <a:ext uri="{FF2B5EF4-FFF2-40B4-BE49-F238E27FC236}">
                <a16:creationId xmlns:a16="http://schemas.microsoft.com/office/drawing/2014/main" id="{6665495B-EE27-12EC-F239-6844A6A0EDC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0600" y="1884164"/>
            <a:ext cx="3312113" cy="4419600"/>
          </a:xfrm>
          <a:prstGeom prst="rect">
            <a:avLst/>
          </a:prstGeom>
        </p:spPr>
      </p:pic>
    </p:spTree>
    <p:extLst>
      <p:ext uri="{BB962C8B-B14F-4D97-AF65-F5344CB8AC3E}">
        <p14:creationId xmlns:p14="http://schemas.microsoft.com/office/powerpoint/2010/main" val="39182398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EE3FC-B81B-52D0-20BF-31326A0677B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48F757C-E525-1AC9-825F-E8E886E5B8F4}"/>
              </a:ext>
            </a:extLst>
          </p:cNvPr>
          <p:cNvSpPr txBox="1">
            <a:spLocks noChangeArrowheads="1"/>
          </p:cNvSpPr>
          <p:nvPr/>
        </p:nvSpPr>
        <p:spPr bwMode="auto">
          <a:xfrm>
            <a:off x="1219200" y="304800"/>
            <a:ext cx="9982199" cy="954107"/>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2800" b="1" i="1" kern="0" dirty="0"/>
              <a:t>Psalm 26: </a:t>
            </a:r>
            <a:r>
              <a:rPr lang="en-US" sz="2800" b="1" dirty="0">
                <a:latin typeface="+mn-lt"/>
              </a:rPr>
              <a:t>I Walk in Integrity, I Hate the Assembly of Evildoers, But I Love the Place Where Your Glory Dwells.</a:t>
            </a:r>
          </a:p>
        </p:txBody>
      </p:sp>
      <p:sp>
        <p:nvSpPr>
          <p:cNvPr id="7" name="Rectangle 3">
            <a:extLst>
              <a:ext uri="{FF2B5EF4-FFF2-40B4-BE49-F238E27FC236}">
                <a16:creationId xmlns:a16="http://schemas.microsoft.com/office/drawing/2014/main" id="{157DAB3B-3304-48EF-307D-1309812872FC}"/>
              </a:ext>
            </a:extLst>
          </p:cNvPr>
          <p:cNvSpPr txBox="1">
            <a:spLocks noChangeArrowheads="1"/>
          </p:cNvSpPr>
          <p:nvPr/>
        </p:nvSpPr>
        <p:spPr bwMode="auto">
          <a:xfrm>
            <a:off x="533400" y="1676400"/>
            <a:ext cx="5715000" cy="4739759"/>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r>
              <a:rPr lang="en-US" sz="2800" b="1" dirty="0">
                <a:latin typeface="+mn-lt"/>
              </a:rPr>
              <a:t>Examine me, Lord, and vindicate me for I have walked in integrity and trusted in the Lord.</a:t>
            </a:r>
          </a:p>
          <a:p>
            <a:r>
              <a:rPr lang="en-US" sz="2800" b="1" dirty="0">
                <a:latin typeface="+mn-lt"/>
              </a:rPr>
              <a:t>I wash my hands in innocence, hate the assembly of evildoers, and will not sit with the wicked.</a:t>
            </a:r>
          </a:p>
          <a:p>
            <a:r>
              <a:rPr lang="en-US" sz="2800" b="1" dirty="0">
                <a:latin typeface="+mn-lt"/>
              </a:rPr>
              <a:t>I love God’s house and will tell about His wondrous works.</a:t>
            </a:r>
          </a:p>
          <a:p>
            <a:r>
              <a:rPr lang="en-US" sz="2800" b="1" dirty="0">
                <a:latin typeface="+mn-lt"/>
              </a:rPr>
              <a:t>Do not treat me as those who are evil, but redeem me and be merciful to me.</a:t>
            </a:r>
          </a:p>
        </p:txBody>
      </p:sp>
      <p:pic>
        <p:nvPicPr>
          <p:cNvPr id="3" name="Picture 2">
            <a:extLst>
              <a:ext uri="{FF2B5EF4-FFF2-40B4-BE49-F238E27FC236}">
                <a16:creationId xmlns:a16="http://schemas.microsoft.com/office/drawing/2014/main" id="{A2D244C3-EEA7-91C3-DD5F-476624BD649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50" r="6250"/>
          <a:stretch/>
        </p:blipFill>
        <p:spPr>
          <a:xfrm>
            <a:off x="6553200" y="2286000"/>
            <a:ext cx="5486400" cy="3252541"/>
          </a:xfrm>
          <a:prstGeom prst="rect">
            <a:avLst/>
          </a:prstGeom>
        </p:spPr>
      </p:pic>
    </p:spTree>
    <p:extLst>
      <p:ext uri="{BB962C8B-B14F-4D97-AF65-F5344CB8AC3E}">
        <p14:creationId xmlns:p14="http://schemas.microsoft.com/office/powerpoint/2010/main" val="2383492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0E4CE-7C78-84C3-B00A-4C66D887A88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5327C69-DB97-34BF-94FC-D59AB1EF5ADC}"/>
              </a:ext>
            </a:extLst>
          </p:cNvPr>
          <p:cNvSpPr txBox="1">
            <a:spLocks noChangeArrowheads="1"/>
          </p:cNvSpPr>
          <p:nvPr/>
        </p:nvSpPr>
        <p:spPr bwMode="auto">
          <a:xfrm>
            <a:off x="609600" y="405825"/>
            <a:ext cx="11049000" cy="954107"/>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2800" b="1" i="1" kern="0" dirty="0">
                <a:latin typeface="+mn-lt"/>
              </a:rPr>
              <a:t>Psalm 27: W</a:t>
            </a:r>
            <a:r>
              <a:rPr lang="en-US" sz="2800" b="1" dirty="0">
                <a:effectLst/>
                <a:latin typeface="+mn-lt"/>
                <a:ea typeface="Times New Roman" panose="02020603050405020304" pitchFamily="18" charset="0"/>
                <a:cs typeface="Times New Roman" panose="02020603050405020304" pitchFamily="18" charset="0"/>
              </a:rPr>
              <a:t>ait on the Lord; Be of Good Courage, and He Shall Strengthen Your Heart</a:t>
            </a:r>
            <a:endParaRPr lang="en-US" sz="2800" b="1" dirty="0">
              <a:latin typeface="+mn-lt"/>
            </a:endParaRPr>
          </a:p>
        </p:txBody>
      </p:sp>
      <p:sp>
        <p:nvSpPr>
          <p:cNvPr id="7" name="Rectangle 3">
            <a:extLst>
              <a:ext uri="{FF2B5EF4-FFF2-40B4-BE49-F238E27FC236}">
                <a16:creationId xmlns:a16="http://schemas.microsoft.com/office/drawing/2014/main" id="{968F78CA-CDFC-CDE3-6E2A-513EFA64F2C1}"/>
              </a:ext>
            </a:extLst>
          </p:cNvPr>
          <p:cNvSpPr txBox="1">
            <a:spLocks noChangeArrowheads="1"/>
          </p:cNvSpPr>
          <p:nvPr/>
        </p:nvSpPr>
        <p:spPr bwMode="auto">
          <a:xfrm>
            <a:off x="4953000" y="1508641"/>
            <a:ext cx="6705600" cy="4770537"/>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No matter what enemies come against us, we can be confident if God is our strength and guide.</a:t>
            </a:r>
          </a:p>
          <a:p>
            <a:pPr>
              <a:spcBef>
                <a:spcPts val="1200"/>
              </a:spcBef>
            </a:pPr>
            <a:r>
              <a:rPr lang="en-US" sz="2800" b="1" dirty="0">
                <a:latin typeface="+mn-lt"/>
              </a:rPr>
              <a:t>If we truly desire to worship the Lord, he will protect us in time of trouble.</a:t>
            </a:r>
          </a:p>
          <a:p>
            <a:pPr>
              <a:spcBef>
                <a:spcPts val="1200"/>
              </a:spcBef>
            </a:pPr>
            <a:r>
              <a:rPr lang="en-US" sz="2800" b="1" dirty="0">
                <a:latin typeface="+mn-lt"/>
              </a:rPr>
              <a:t>If we turn to the Lord, he will not turn from us when others forsake us.</a:t>
            </a:r>
          </a:p>
          <a:p>
            <a:pPr>
              <a:spcBef>
                <a:spcPts val="1200"/>
              </a:spcBef>
            </a:pPr>
            <a:r>
              <a:rPr lang="en-US" sz="2800" b="1" dirty="0">
                <a:latin typeface="+mn-lt"/>
              </a:rPr>
              <a:t>If we learn the Lord’s way, He will deliver us; if we wait on the Lord, He will strengthen us.</a:t>
            </a:r>
          </a:p>
        </p:txBody>
      </p:sp>
      <p:pic>
        <p:nvPicPr>
          <p:cNvPr id="12" name="Picture 11">
            <a:extLst>
              <a:ext uri="{FF2B5EF4-FFF2-40B4-BE49-F238E27FC236}">
                <a16:creationId xmlns:a16="http://schemas.microsoft.com/office/drawing/2014/main" id="{065A0F8E-E7A6-B0CB-0058-228097AB29E7}"/>
              </a:ext>
            </a:extLst>
          </p:cNvPr>
          <p:cNvPicPr>
            <a:picLocks noChangeAspect="1"/>
          </p:cNvPicPr>
          <p:nvPr/>
        </p:nvPicPr>
        <p:blipFill rotWithShape="1">
          <a:blip r:embed="rId2">
            <a:extLst>
              <a:ext uri="{28A0092B-C50C-407E-A947-70E740481C1C}">
                <a14:useLocalDpi xmlns:a14="http://schemas.microsoft.com/office/drawing/2010/main" val="0"/>
              </a:ext>
            </a:extLst>
          </a:blip>
          <a:srcRect l="8306" r="5303"/>
          <a:stretch/>
        </p:blipFill>
        <p:spPr>
          <a:xfrm>
            <a:off x="609600" y="2209800"/>
            <a:ext cx="3962401" cy="3429000"/>
          </a:xfrm>
          <a:prstGeom prst="rect">
            <a:avLst/>
          </a:prstGeom>
        </p:spPr>
      </p:pic>
    </p:spTree>
    <p:extLst>
      <p:ext uri="{BB962C8B-B14F-4D97-AF65-F5344CB8AC3E}">
        <p14:creationId xmlns:p14="http://schemas.microsoft.com/office/powerpoint/2010/main" val="6225877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EE3FC-B81B-52D0-20BF-31326A0677B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48F757C-E525-1AC9-825F-E8E886E5B8F4}"/>
              </a:ext>
            </a:extLst>
          </p:cNvPr>
          <p:cNvSpPr txBox="1">
            <a:spLocks noChangeArrowheads="1"/>
          </p:cNvSpPr>
          <p:nvPr/>
        </p:nvSpPr>
        <p:spPr bwMode="auto">
          <a:xfrm>
            <a:off x="1219200" y="304800"/>
            <a:ext cx="9982199" cy="954107"/>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2800" b="1" i="1" kern="0" dirty="0"/>
              <a:t>Psalm 28: </a:t>
            </a:r>
            <a:r>
              <a:rPr lang="en-US" sz="2800" b="1" dirty="0">
                <a:latin typeface="+mn-lt"/>
              </a:rPr>
              <a:t>Hear the Voice of My Supplications and Do Not Take Me Away with the Wicked </a:t>
            </a:r>
          </a:p>
        </p:txBody>
      </p:sp>
      <p:sp>
        <p:nvSpPr>
          <p:cNvPr id="7" name="Rectangle 3">
            <a:extLst>
              <a:ext uri="{FF2B5EF4-FFF2-40B4-BE49-F238E27FC236}">
                <a16:creationId xmlns:a16="http://schemas.microsoft.com/office/drawing/2014/main" id="{157DAB3B-3304-48EF-307D-1309812872FC}"/>
              </a:ext>
            </a:extLst>
          </p:cNvPr>
          <p:cNvSpPr txBox="1">
            <a:spLocks noChangeArrowheads="1"/>
          </p:cNvSpPr>
          <p:nvPr/>
        </p:nvSpPr>
        <p:spPr bwMode="auto">
          <a:xfrm>
            <a:off x="533400" y="1676400"/>
            <a:ext cx="5715000" cy="3754874"/>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I cry to the Lord to not treat me like You punish the wicked.</a:t>
            </a:r>
          </a:p>
          <a:p>
            <a:pPr>
              <a:spcBef>
                <a:spcPts val="1200"/>
              </a:spcBef>
            </a:pPr>
            <a:r>
              <a:rPr lang="en-US" sz="2800" b="1" dirty="0">
                <a:latin typeface="+mn-lt"/>
              </a:rPr>
              <a:t>Give the wicked what they deserve for their deeds because they do not regard God.</a:t>
            </a:r>
          </a:p>
          <a:p>
            <a:pPr>
              <a:spcBef>
                <a:spcPts val="1200"/>
              </a:spcBef>
            </a:pPr>
            <a:r>
              <a:rPr lang="en-US" sz="2800" b="1" dirty="0">
                <a:latin typeface="+mn-lt"/>
              </a:rPr>
              <a:t>The Lord is blessed for giving help and joy, strength and guidance to the people and the king.</a:t>
            </a:r>
          </a:p>
        </p:txBody>
      </p:sp>
      <p:pic>
        <p:nvPicPr>
          <p:cNvPr id="2" name="Picture 1">
            <a:extLst>
              <a:ext uri="{FF2B5EF4-FFF2-40B4-BE49-F238E27FC236}">
                <a16:creationId xmlns:a16="http://schemas.microsoft.com/office/drawing/2014/main" id="{704BED27-80C0-F28E-2C55-B2224D221A4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7211" r="11564"/>
          <a:stretch/>
        </p:blipFill>
        <p:spPr>
          <a:xfrm>
            <a:off x="7315200" y="1828800"/>
            <a:ext cx="3429000" cy="3733800"/>
          </a:xfrm>
          <a:prstGeom prst="rect">
            <a:avLst/>
          </a:prstGeom>
        </p:spPr>
      </p:pic>
    </p:spTree>
    <p:extLst>
      <p:ext uri="{BB962C8B-B14F-4D97-AF65-F5344CB8AC3E}">
        <p14:creationId xmlns:p14="http://schemas.microsoft.com/office/powerpoint/2010/main" val="11089061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0E4CE-7C78-84C3-B00A-4C66D887A88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5327C69-DB97-34BF-94FC-D59AB1EF5ADC}"/>
              </a:ext>
            </a:extLst>
          </p:cNvPr>
          <p:cNvSpPr txBox="1">
            <a:spLocks noChangeArrowheads="1"/>
          </p:cNvSpPr>
          <p:nvPr/>
        </p:nvSpPr>
        <p:spPr bwMode="auto">
          <a:xfrm>
            <a:off x="609600" y="405825"/>
            <a:ext cx="11049000" cy="1200329"/>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600" b="1" i="1" kern="0" dirty="0">
                <a:latin typeface="+mn-lt"/>
              </a:rPr>
              <a:t>Psalm 29: </a:t>
            </a:r>
            <a:r>
              <a:rPr lang="en-US" sz="3600" b="1" dirty="0">
                <a:latin typeface="+mn-lt"/>
              </a:rPr>
              <a:t>The Voice of the Lord Is Powerful and Full of Majesty. </a:t>
            </a:r>
          </a:p>
        </p:txBody>
      </p:sp>
      <p:sp>
        <p:nvSpPr>
          <p:cNvPr id="7" name="Rectangle 3">
            <a:extLst>
              <a:ext uri="{FF2B5EF4-FFF2-40B4-BE49-F238E27FC236}">
                <a16:creationId xmlns:a16="http://schemas.microsoft.com/office/drawing/2014/main" id="{968F78CA-CDFC-CDE3-6E2A-513EFA64F2C1}"/>
              </a:ext>
            </a:extLst>
          </p:cNvPr>
          <p:cNvSpPr txBox="1">
            <a:spLocks noChangeArrowheads="1"/>
          </p:cNvSpPr>
          <p:nvPr/>
        </p:nvSpPr>
        <p:spPr bwMode="auto">
          <a:xfrm>
            <a:off x="6019800" y="1828800"/>
            <a:ext cx="5715000" cy="4431983"/>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r>
              <a:rPr lang="en-US" sz="3200" b="1" dirty="0">
                <a:latin typeface="+mn-lt"/>
              </a:rPr>
              <a:t>Give God the glory due Him and worship Him in the beauty of holiness.</a:t>
            </a:r>
          </a:p>
          <a:p>
            <a:r>
              <a:rPr lang="en-US" sz="3200" b="1" dirty="0">
                <a:latin typeface="+mn-lt"/>
              </a:rPr>
              <a:t>The voice of the Lord is powerful like a storm, shaking the wilderness and splintering trees.</a:t>
            </a:r>
          </a:p>
          <a:p>
            <a:r>
              <a:rPr lang="en-US" sz="3200" b="1" dirty="0">
                <a:latin typeface="+mn-lt"/>
              </a:rPr>
              <a:t>So the Lord gives strength and blesses His people.</a:t>
            </a:r>
          </a:p>
        </p:txBody>
      </p:sp>
      <p:pic>
        <p:nvPicPr>
          <p:cNvPr id="3" name="Picture 2">
            <a:extLst>
              <a:ext uri="{FF2B5EF4-FFF2-40B4-BE49-F238E27FC236}">
                <a16:creationId xmlns:a16="http://schemas.microsoft.com/office/drawing/2014/main" id="{3A16B6C3-AAE9-9619-22B7-F6AF538F29C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 y="1983475"/>
            <a:ext cx="5715000" cy="4264925"/>
          </a:xfrm>
          <a:prstGeom prst="rect">
            <a:avLst/>
          </a:prstGeom>
        </p:spPr>
      </p:pic>
    </p:spTree>
    <p:extLst>
      <p:ext uri="{BB962C8B-B14F-4D97-AF65-F5344CB8AC3E}">
        <p14:creationId xmlns:p14="http://schemas.microsoft.com/office/powerpoint/2010/main" val="40833343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EE3FC-B81B-52D0-20BF-31326A0677B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48F757C-E525-1AC9-825F-E8E886E5B8F4}"/>
              </a:ext>
            </a:extLst>
          </p:cNvPr>
          <p:cNvSpPr txBox="1">
            <a:spLocks noChangeArrowheads="1"/>
          </p:cNvSpPr>
          <p:nvPr/>
        </p:nvSpPr>
        <p:spPr bwMode="auto">
          <a:xfrm>
            <a:off x="1219200" y="304800"/>
            <a:ext cx="9982199"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latin typeface="+mn-lt"/>
              </a:rPr>
              <a:t>Psalm 30: </a:t>
            </a:r>
            <a:r>
              <a:rPr lang="en-US" sz="3200" b="1" dirty="0">
                <a:latin typeface="+mn-lt"/>
              </a:rPr>
              <a:t>My God, I Cried Out to You, and You Healed Me. </a:t>
            </a:r>
          </a:p>
        </p:txBody>
      </p:sp>
      <p:sp>
        <p:nvSpPr>
          <p:cNvPr id="7" name="Rectangle 3">
            <a:extLst>
              <a:ext uri="{FF2B5EF4-FFF2-40B4-BE49-F238E27FC236}">
                <a16:creationId xmlns:a16="http://schemas.microsoft.com/office/drawing/2014/main" id="{157DAB3B-3304-48EF-307D-1309812872FC}"/>
              </a:ext>
            </a:extLst>
          </p:cNvPr>
          <p:cNvSpPr txBox="1">
            <a:spLocks noChangeArrowheads="1"/>
          </p:cNvSpPr>
          <p:nvPr/>
        </p:nvSpPr>
        <p:spPr bwMode="auto">
          <a:xfrm>
            <a:off x="609600" y="1587817"/>
            <a:ext cx="6096000" cy="4431983"/>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r>
              <a:rPr lang="en-US" sz="3200" b="1" dirty="0">
                <a:latin typeface="+mn-lt"/>
              </a:rPr>
              <a:t>Praise to God who brought my soul from the grave so my enemies would not rejoice over me.</a:t>
            </a:r>
          </a:p>
          <a:p>
            <a:r>
              <a:rPr lang="en-US" sz="3200" b="1" dirty="0">
                <a:latin typeface="+mn-lt"/>
              </a:rPr>
              <a:t>I thought my prosperity would continue, but God hid His face.</a:t>
            </a:r>
          </a:p>
          <a:p>
            <a:r>
              <a:rPr lang="en-US" sz="3200" b="1" dirty="0">
                <a:latin typeface="+mn-lt"/>
              </a:rPr>
              <a:t>I cried to God for mercy and He clothed me with gladness. I will praise Him and not be silent.</a:t>
            </a:r>
          </a:p>
        </p:txBody>
      </p:sp>
      <p:pic>
        <p:nvPicPr>
          <p:cNvPr id="5" name="Picture 4">
            <a:extLst>
              <a:ext uri="{FF2B5EF4-FFF2-40B4-BE49-F238E27FC236}">
                <a16:creationId xmlns:a16="http://schemas.microsoft.com/office/drawing/2014/main" id="{9049E015-A998-B4F5-0DED-AEE7F223B2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4750" y="1524000"/>
            <a:ext cx="3829050" cy="5105400"/>
          </a:xfrm>
          <a:prstGeom prst="rect">
            <a:avLst/>
          </a:prstGeom>
        </p:spPr>
      </p:pic>
    </p:spTree>
    <p:extLst>
      <p:ext uri="{BB962C8B-B14F-4D97-AF65-F5344CB8AC3E}">
        <p14:creationId xmlns:p14="http://schemas.microsoft.com/office/powerpoint/2010/main" val="24499309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0E4CE-7C78-84C3-B00A-4C66D887A88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5327C69-DB97-34BF-94FC-D59AB1EF5ADC}"/>
              </a:ext>
            </a:extLst>
          </p:cNvPr>
          <p:cNvSpPr txBox="1">
            <a:spLocks noChangeArrowheads="1"/>
          </p:cNvSpPr>
          <p:nvPr/>
        </p:nvSpPr>
        <p:spPr bwMode="auto">
          <a:xfrm>
            <a:off x="609600" y="405825"/>
            <a:ext cx="11049000" cy="1200329"/>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600" b="1" i="1" kern="0" dirty="0">
                <a:latin typeface="+mn-lt"/>
              </a:rPr>
              <a:t>Psalm 31: </a:t>
            </a:r>
            <a:r>
              <a:rPr lang="en-US" sz="3600" b="1" dirty="0">
                <a:latin typeface="+mn-lt"/>
              </a:rPr>
              <a:t>The </a:t>
            </a:r>
            <a:r>
              <a:rPr lang="en-US" sz="3600" b="1" cap="small" dirty="0">
                <a:latin typeface="+mn-lt"/>
              </a:rPr>
              <a:t>Lord</a:t>
            </a:r>
            <a:r>
              <a:rPr lang="en-US" sz="3600" b="1" dirty="0">
                <a:latin typeface="+mn-lt"/>
              </a:rPr>
              <a:t> Preserves the Faithful, and Fully Repays the Proud Person </a:t>
            </a:r>
            <a:endParaRPr lang="en-US" sz="3600" dirty="0">
              <a:latin typeface="+mn-lt"/>
            </a:endParaRPr>
          </a:p>
        </p:txBody>
      </p:sp>
      <p:sp>
        <p:nvSpPr>
          <p:cNvPr id="7" name="Rectangle 3">
            <a:extLst>
              <a:ext uri="{FF2B5EF4-FFF2-40B4-BE49-F238E27FC236}">
                <a16:creationId xmlns:a16="http://schemas.microsoft.com/office/drawing/2014/main" id="{968F78CA-CDFC-CDE3-6E2A-513EFA64F2C1}"/>
              </a:ext>
            </a:extLst>
          </p:cNvPr>
          <p:cNvSpPr txBox="1">
            <a:spLocks noChangeArrowheads="1"/>
          </p:cNvSpPr>
          <p:nvPr/>
        </p:nvSpPr>
        <p:spPr bwMode="auto">
          <a:xfrm>
            <a:off x="6019800" y="1828800"/>
            <a:ext cx="5715000" cy="4739759"/>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r>
              <a:rPr lang="en-US" sz="2800" b="1" dirty="0">
                <a:latin typeface="+mn-lt"/>
              </a:rPr>
              <a:t>You have redeemed me, so I will be glad and rejoice in your mercy.</a:t>
            </a:r>
          </a:p>
          <a:p>
            <a:r>
              <a:rPr lang="en-US" sz="2800" b="1" dirty="0">
                <a:latin typeface="+mn-lt"/>
              </a:rPr>
              <a:t>My strength fails because of my iniquity.</a:t>
            </a:r>
          </a:p>
          <a:p>
            <a:r>
              <a:rPr lang="en-US" sz="2800" b="1" dirty="0">
                <a:latin typeface="+mn-lt"/>
              </a:rPr>
              <a:t>I am a reproach among my enemies and neighbors, slander and fear are on every side.</a:t>
            </a:r>
          </a:p>
          <a:p>
            <a:r>
              <a:rPr lang="en-US" sz="2800" b="1" dirty="0">
                <a:latin typeface="+mn-lt"/>
              </a:rPr>
              <a:t>Do not let me be ashamed, but let my enemies be ashamed.</a:t>
            </a:r>
          </a:p>
          <a:p>
            <a:r>
              <a:rPr lang="en-US" sz="2800" b="1" dirty="0">
                <a:latin typeface="+mn-lt"/>
              </a:rPr>
              <a:t>The Lord preserves the faithful and repays the proud.</a:t>
            </a:r>
          </a:p>
        </p:txBody>
      </p:sp>
      <p:pic>
        <p:nvPicPr>
          <p:cNvPr id="5" name="Picture 4">
            <a:extLst>
              <a:ext uri="{FF2B5EF4-FFF2-40B4-BE49-F238E27FC236}">
                <a16:creationId xmlns:a16="http://schemas.microsoft.com/office/drawing/2014/main" id="{CE89C561-68A4-D3BE-4AF0-92EC393718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800" y="1829844"/>
            <a:ext cx="3791808" cy="4739760"/>
          </a:xfrm>
          <a:prstGeom prst="rect">
            <a:avLst/>
          </a:prstGeom>
        </p:spPr>
      </p:pic>
    </p:spTree>
    <p:extLst>
      <p:ext uri="{BB962C8B-B14F-4D97-AF65-F5344CB8AC3E}">
        <p14:creationId xmlns:p14="http://schemas.microsoft.com/office/powerpoint/2010/main" val="30428316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EE3FC-B81B-52D0-20BF-31326A0677B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48F757C-E525-1AC9-825F-E8E886E5B8F4}"/>
              </a:ext>
            </a:extLst>
          </p:cNvPr>
          <p:cNvSpPr txBox="1">
            <a:spLocks noChangeArrowheads="1"/>
          </p:cNvSpPr>
          <p:nvPr/>
        </p:nvSpPr>
        <p:spPr bwMode="auto">
          <a:xfrm>
            <a:off x="1219200" y="304800"/>
            <a:ext cx="9982199"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latin typeface="+mn-lt"/>
              </a:rPr>
              <a:t>Psalm 32: </a:t>
            </a:r>
            <a:r>
              <a:rPr lang="en-US" sz="3200" b="1" dirty="0">
                <a:latin typeface="+mn-lt"/>
              </a:rPr>
              <a:t>Blessed Is the One Whose Transgression Is Forgiven, Whose Sin Is Covered. </a:t>
            </a:r>
            <a:endParaRPr lang="en-US" sz="3200" dirty="0">
              <a:latin typeface="+mn-lt"/>
            </a:endParaRPr>
          </a:p>
        </p:txBody>
      </p:sp>
      <p:sp>
        <p:nvSpPr>
          <p:cNvPr id="7" name="Rectangle 3">
            <a:extLst>
              <a:ext uri="{FF2B5EF4-FFF2-40B4-BE49-F238E27FC236}">
                <a16:creationId xmlns:a16="http://schemas.microsoft.com/office/drawing/2014/main" id="{157DAB3B-3304-48EF-307D-1309812872FC}"/>
              </a:ext>
            </a:extLst>
          </p:cNvPr>
          <p:cNvSpPr txBox="1">
            <a:spLocks noChangeArrowheads="1"/>
          </p:cNvSpPr>
          <p:nvPr/>
        </p:nvSpPr>
        <p:spPr bwMode="auto">
          <a:xfrm>
            <a:off x="609600" y="1587817"/>
            <a:ext cx="5638800" cy="4616648"/>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The man to whom the Lord does not impute iniquity is blessed because his sins are forgiven.</a:t>
            </a:r>
          </a:p>
          <a:p>
            <a:pPr>
              <a:spcBef>
                <a:spcPts val="1200"/>
              </a:spcBef>
            </a:pPr>
            <a:r>
              <a:rPr lang="en-US" sz="2800" b="1" dirty="0">
                <a:latin typeface="+mn-lt"/>
              </a:rPr>
              <a:t>When I kept silent, I groaned all day long. When I confessed my sins, You forgave me. So pray to God while He may be found. </a:t>
            </a:r>
          </a:p>
          <a:p>
            <a:pPr>
              <a:spcBef>
                <a:spcPts val="1200"/>
              </a:spcBef>
            </a:pPr>
            <a:r>
              <a:rPr lang="en-US" sz="2800" b="1" dirty="0">
                <a:latin typeface="+mn-lt"/>
              </a:rPr>
              <a:t>The wicked endure many sorrows, but those who trust the Lord are surrounded by mercy.</a:t>
            </a:r>
          </a:p>
        </p:txBody>
      </p:sp>
      <p:pic>
        <p:nvPicPr>
          <p:cNvPr id="3" name="Picture 2">
            <a:extLst>
              <a:ext uri="{FF2B5EF4-FFF2-40B4-BE49-F238E27FC236}">
                <a16:creationId xmlns:a16="http://schemas.microsoft.com/office/drawing/2014/main" id="{A42A0F01-1CF0-5746-D8C6-02806AE2749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02598" y="2057400"/>
            <a:ext cx="4803602" cy="3657600"/>
          </a:xfrm>
          <a:prstGeom prst="rect">
            <a:avLst/>
          </a:prstGeom>
        </p:spPr>
      </p:pic>
    </p:spTree>
    <p:extLst>
      <p:ext uri="{BB962C8B-B14F-4D97-AF65-F5344CB8AC3E}">
        <p14:creationId xmlns:p14="http://schemas.microsoft.com/office/powerpoint/2010/main" val="29371281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0E4CE-7C78-84C3-B00A-4C66D887A88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5327C69-DB97-34BF-94FC-D59AB1EF5ADC}"/>
              </a:ext>
            </a:extLst>
          </p:cNvPr>
          <p:cNvSpPr txBox="1">
            <a:spLocks noChangeArrowheads="1"/>
          </p:cNvSpPr>
          <p:nvPr/>
        </p:nvSpPr>
        <p:spPr bwMode="auto">
          <a:xfrm>
            <a:off x="609600" y="405825"/>
            <a:ext cx="11049000" cy="1138773"/>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600" b="1" i="1" kern="0" dirty="0">
                <a:latin typeface="+mn-lt"/>
              </a:rPr>
              <a:t>Psalm 33:</a:t>
            </a:r>
            <a:r>
              <a:rPr lang="en-US" sz="3200" b="1" i="1" kern="0" dirty="0">
                <a:latin typeface="+mn-lt"/>
              </a:rPr>
              <a:t> </a:t>
            </a:r>
            <a:r>
              <a:rPr lang="en-US" sz="3200" b="1" dirty="0">
                <a:effectLst/>
                <a:latin typeface="+mn-lt"/>
                <a:ea typeface="Times New Roman" panose="02020603050405020304" pitchFamily="18" charset="0"/>
                <a:cs typeface="Times New Roman" panose="02020603050405020304" pitchFamily="18" charset="0"/>
              </a:rPr>
              <a:t>By the Word of the Lord the Heavens Were Made; His Counsel Stands Forever</a:t>
            </a:r>
            <a:endParaRPr lang="en-US" sz="3200" b="1" dirty="0">
              <a:latin typeface="+mn-lt"/>
            </a:endParaRPr>
          </a:p>
        </p:txBody>
      </p:sp>
      <p:sp>
        <p:nvSpPr>
          <p:cNvPr id="7" name="Rectangle 3">
            <a:extLst>
              <a:ext uri="{FF2B5EF4-FFF2-40B4-BE49-F238E27FC236}">
                <a16:creationId xmlns:a16="http://schemas.microsoft.com/office/drawing/2014/main" id="{968F78CA-CDFC-CDE3-6E2A-513EFA64F2C1}"/>
              </a:ext>
            </a:extLst>
          </p:cNvPr>
          <p:cNvSpPr txBox="1">
            <a:spLocks noChangeArrowheads="1"/>
          </p:cNvSpPr>
          <p:nvPr/>
        </p:nvSpPr>
        <p:spPr bwMode="auto">
          <a:xfrm>
            <a:off x="6019800" y="1828800"/>
            <a:ext cx="5715000" cy="4739759"/>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3200" b="1" dirty="0">
                <a:latin typeface="+mn-lt"/>
              </a:rPr>
              <a:t>Praise the Lord who made the heavens and the seas by His word.</a:t>
            </a:r>
          </a:p>
          <a:p>
            <a:pPr>
              <a:spcBef>
                <a:spcPts val="1200"/>
              </a:spcBef>
            </a:pPr>
            <a:r>
              <a:rPr lang="en-US" sz="3200" b="1" dirty="0">
                <a:latin typeface="+mn-lt"/>
              </a:rPr>
              <a:t>Fear the Lord whose plans overrule those of nations.</a:t>
            </a:r>
          </a:p>
          <a:p>
            <a:pPr>
              <a:spcBef>
                <a:spcPts val="1200"/>
              </a:spcBef>
            </a:pPr>
            <a:r>
              <a:rPr lang="en-US" sz="3200" b="1" dirty="0">
                <a:latin typeface="+mn-lt"/>
              </a:rPr>
              <a:t>The Lord sees all the works of all people. He sees those who fear Him and delivers them.</a:t>
            </a:r>
          </a:p>
        </p:txBody>
      </p:sp>
      <p:pic>
        <p:nvPicPr>
          <p:cNvPr id="3" name="Picture 2">
            <a:extLst>
              <a:ext uri="{FF2B5EF4-FFF2-40B4-BE49-F238E27FC236}">
                <a16:creationId xmlns:a16="http://schemas.microsoft.com/office/drawing/2014/main" id="{6AFAB0C2-12CE-2AD2-F1C6-F229087566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2057400"/>
            <a:ext cx="4898131" cy="3782020"/>
          </a:xfrm>
          <a:prstGeom prst="rect">
            <a:avLst/>
          </a:prstGeom>
        </p:spPr>
      </p:pic>
    </p:spTree>
    <p:extLst>
      <p:ext uri="{BB962C8B-B14F-4D97-AF65-F5344CB8AC3E}">
        <p14:creationId xmlns:p14="http://schemas.microsoft.com/office/powerpoint/2010/main" val="6488517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EE3FC-B81B-52D0-20BF-31326A0677B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48F757C-E525-1AC9-825F-E8E886E5B8F4}"/>
              </a:ext>
            </a:extLst>
          </p:cNvPr>
          <p:cNvSpPr txBox="1">
            <a:spLocks noChangeArrowheads="1"/>
          </p:cNvSpPr>
          <p:nvPr/>
        </p:nvSpPr>
        <p:spPr bwMode="auto">
          <a:xfrm>
            <a:off x="1257300" y="304800"/>
            <a:ext cx="9982199"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latin typeface="+mn-lt"/>
              </a:rPr>
              <a:t>Psalm 34: </a:t>
            </a:r>
            <a:r>
              <a:rPr lang="en-US" sz="3200" b="1" dirty="0">
                <a:latin typeface="+mn-lt"/>
              </a:rPr>
              <a:t>God’s Ears Are Open to the Righteous, but His Face Is Against Those Who Do Evil.</a:t>
            </a:r>
          </a:p>
        </p:txBody>
      </p:sp>
      <p:sp>
        <p:nvSpPr>
          <p:cNvPr id="7" name="Rectangle 3">
            <a:extLst>
              <a:ext uri="{FF2B5EF4-FFF2-40B4-BE49-F238E27FC236}">
                <a16:creationId xmlns:a16="http://schemas.microsoft.com/office/drawing/2014/main" id="{157DAB3B-3304-48EF-307D-1309812872FC}"/>
              </a:ext>
            </a:extLst>
          </p:cNvPr>
          <p:cNvSpPr txBox="1">
            <a:spLocks noChangeArrowheads="1"/>
          </p:cNvSpPr>
          <p:nvPr/>
        </p:nvSpPr>
        <p:spPr bwMode="auto">
          <a:xfrm>
            <a:off x="533400" y="1587817"/>
            <a:ext cx="6400800" cy="4970591"/>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600"/>
              </a:spcBef>
            </a:pPr>
            <a:r>
              <a:rPr lang="en-US" sz="2800" b="1" dirty="0">
                <a:latin typeface="+mn-lt"/>
              </a:rPr>
              <a:t>Taste and see that the Lord is good. He hears and delivers from troubles.</a:t>
            </a:r>
          </a:p>
          <a:p>
            <a:pPr>
              <a:spcBef>
                <a:spcPts val="600"/>
              </a:spcBef>
            </a:pPr>
            <a:r>
              <a:rPr lang="en-US" sz="2800" b="1" dirty="0">
                <a:latin typeface="+mn-lt"/>
              </a:rPr>
              <a:t>Blessed is the man who trusts the Lord; he shall not lack any good thing.</a:t>
            </a:r>
          </a:p>
          <a:p>
            <a:pPr>
              <a:spcBef>
                <a:spcPts val="600"/>
              </a:spcBef>
            </a:pPr>
            <a:r>
              <a:rPr lang="en-US" sz="2800" b="1" dirty="0">
                <a:latin typeface="+mn-lt"/>
              </a:rPr>
              <a:t>One who seeks to see good should keep his tongue from evil, depart from evil and do good, seek peace and pursue it.</a:t>
            </a:r>
          </a:p>
          <a:p>
            <a:pPr>
              <a:spcBef>
                <a:spcPts val="600"/>
              </a:spcBef>
            </a:pPr>
            <a:r>
              <a:rPr lang="en-US" sz="2800" b="1" dirty="0">
                <a:latin typeface="+mn-lt"/>
              </a:rPr>
              <a:t>The Lord hears the cry of the righteous but His face is against those who do evil.</a:t>
            </a:r>
          </a:p>
        </p:txBody>
      </p:sp>
      <p:pic>
        <p:nvPicPr>
          <p:cNvPr id="5" name="Picture 4">
            <a:extLst>
              <a:ext uri="{FF2B5EF4-FFF2-40B4-BE49-F238E27FC236}">
                <a16:creationId xmlns:a16="http://schemas.microsoft.com/office/drawing/2014/main" id="{02F4897C-FC70-6191-C4BC-F954E821B3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8560" y="1828800"/>
            <a:ext cx="3596640" cy="4495800"/>
          </a:xfrm>
          <a:prstGeom prst="rect">
            <a:avLst/>
          </a:prstGeom>
        </p:spPr>
      </p:pic>
    </p:spTree>
    <p:extLst>
      <p:ext uri="{BB962C8B-B14F-4D97-AF65-F5344CB8AC3E}">
        <p14:creationId xmlns:p14="http://schemas.microsoft.com/office/powerpoint/2010/main" val="21074298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0E4CE-7C78-84C3-B00A-4C66D887A88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5327C69-DB97-34BF-94FC-D59AB1EF5ADC}"/>
              </a:ext>
            </a:extLst>
          </p:cNvPr>
          <p:cNvSpPr txBox="1">
            <a:spLocks noChangeArrowheads="1"/>
          </p:cNvSpPr>
          <p:nvPr/>
        </p:nvSpPr>
        <p:spPr bwMode="auto">
          <a:xfrm>
            <a:off x="609600" y="405825"/>
            <a:ext cx="11049000" cy="1138773"/>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600" b="1" i="1" kern="0" dirty="0">
                <a:latin typeface="+mn-lt"/>
              </a:rPr>
              <a:t>Psalm 35:</a:t>
            </a:r>
            <a:r>
              <a:rPr lang="en-US" sz="3200" b="1" i="1" kern="0" dirty="0">
                <a:latin typeface="+mn-lt"/>
              </a:rPr>
              <a:t> </a:t>
            </a:r>
            <a:r>
              <a:rPr lang="en-US" sz="3200" b="1" dirty="0">
                <a:latin typeface="+mn-lt"/>
              </a:rPr>
              <a:t>Let Them Not Rejoice Who Hate Me Without a Cause. </a:t>
            </a:r>
          </a:p>
        </p:txBody>
      </p:sp>
      <p:sp>
        <p:nvSpPr>
          <p:cNvPr id="7" name="Rectangle 3">
            <a:extLst>
              <a:ext uri="{FF2B5EF4-FFF2-40B4-BE49-F238E27FC236}">
                <a16:creationId xmlns:a16="http://schemas.microsoft.com/office/drawing/2014/main" id="{968F78CA-CDFC-CDE3-6E2A-513EFA64F2C1}"/>
              </a:ext>
            </a:extLst>
          </p:cNvPr>
          <p:cNvSpPr txBox="1">
            <a:spLocks noChangeArrowheads="1"/>
          </p:cNvSpPr>
          <p:nvPr/>
        </p:nvSpPr>
        <p:spPr bwMode="auto">
          <a:xfrm>
            <a:off x="5867400" y="1600200"/>
            <a:ext cx="5715000" cy="5047536"/>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I am accused of things I know nothing about. Enemies reward me evil for good.</a:t>
            </a:r>
          </a:p>
          <a:p>
            <a:pPr>
              <a:spcBef>
                <a:spcPts val="1200"/>
              </a:spcBef>
            </a:pPr>
            <a:r>
              <a:rPr lang="en-US" sz="2800" b="1" dirty="0">
                <a:latin typeface="+mn-lt"/>
              </a:rPr>
              <a:t>When they suffered, I was deeply grieved. But when I suffered they rejoiced and attacked me. They hate me without a cause.</a:t>
            </a:r>
          </a:p>
          <a:p>
            <a:pPr>
              <a:spcBef>
                <a:spcPts val="1200"/>
              </a:spcBef>
            </a:pPr>
            <a:r>
              <a:rPr lang="en-US" sz="2800" b="1" dirty="0">
                <a:latin typeface="+mn-lt"/>
              </a:rPr>
              <a:t>Vindicate me, Lord. Let them be ashamed and dishonored. Let those who rejoice in righteousness praise God.</a:t>
            </a:r>
          </a:p>
        </p:txBody>
      </p:sp>
      <p:pic>
        <p:nvPicPr>
          <p:cNvPr id="3" name="Picture 2">
            <a:extLst>
              <a:ext uri="{FF2B5EF4-FFF2-40B4-BE49-F238E27FC236}">
                <a16:creationId xmlns:a16="http://schemas.microsoft.com/office/drawing/2014/main" id="{5F7DCF38-BDE5-7A6B-745C-0D19EE5AE9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1981200"/>
            <a:ext cx="5181600" cy="3892677"/>
          </a:xfrm>
          <a:prstGeom prst="rect">
            <a:avLst/>
          </a:prstGeom>
        </p:spPr>
      </p:pic>
    </p:spTree>
    <p:extLst>
      <p:ext uri="{BB962C8B-B14F-4D97-AF65-F5344CB8AC3E}">
        <p14:creationId xmlns:p14="http://schemas.microsoft.com/office/powerpoint/2010/main" val="21286287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EE3FC-B81B-52D0-20BF-31326A0677B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48F757C-E525-1AC9-825F-E8E886E5B8F4}"/>
              </a:ext>
            </a:extLst>
          </p:cNvPr>
          <p:cNvSpPr txBox="1">
            <a:spLocks noChangeArrowheads="1"/>
          </p:cNvSpPr>
          <p:nvPr/>
        </p:nvSpPr>
        <p:spPr bwMode="auto">
          <a:xfrm>
            <a:off x="1257300" y="304800"/>
            <a:ext cx="9982199"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latin typeface="+mn-lt"/>
              </a:rPr>
              <a:t>Psalm 36: </a:t>
            </a:r>
            <a:r>
              <a:rPr lang="en-US" sz="3200" b="1" dirty="0">
                <a:latin typeface="+mn-lt"/>
              </a:rPr>
              <a:t>With God is the Fountain of Life; the Workers of Iniquity Have Fallen</a:t>
            </a:r>
          </a:p>
        </p:txBody>
      </p:sp>
      <p:sp>
        <p:nvSpPr>
          <p:cNvPr id="7" name="Rectangle 3">
            <a:extLst>
              <a:ext uri="{FF2B5EF4-FFF2-40B4-BE49-F238E27FC236}">
                <a16:creationId xmlns:a16="http://schemas.microsoft.com/office/drawing/2014/main" id="{157DAB3B-3304-48EF-307D-1309812872FC}"/>
              </a:ext>
            </a:extLst>
          </p:cNvPr>
          <p:cNvSpPr txBox="1">
            <a:spLocks noChangeArrowheads="1"/>
          </p:cNvSpPr>
          <p:nvPr/>
        </p:nvSpPr>
        <p:spPr bwMode="auto">
          <a:xfrm>
            <a:off x="533400" y="1587817"/>
            <a:ext cx="6477000" cy="4616648"/>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The wicked man does not fear God. He speaks evil, turns from wisdom and goodness, devises wickedness, and thinks he will suffer no consequences.</a:t>
            </a:r>
          </a:p>
          <a:p>
            <a:pPr>
              <a:spcBef>
                <a:spcPts val="1200"/>
              </a:spcBef>
            </a:pPr>
            <a:r>
              <a:rPr lang="en-US" sz="2800" b="1" dirty="0">
                <a:latin typeface="+mn-lt"/>
              </a:rPr>
              <a:t>But God is faithful, righteous, just, and merciful. People trust him for protection, life, and light.</a:t>
            </a:r>
          </a:p>
          <a:p>
            <a:pPr>
              <a:spcBef>
                <a:spcPts val="1200"/>
              </a:spcBef>
            </a:pPr>
            <a:r>
              <a:rPr lang="en-US" sz="2800" b="1" dirty="0">
                <a:latin typeface="+mn-lt"/>
              </a:rPr>
              <a:t>Do not let the wicked prevail. They have been cast down and are not able to rise.</a:t>
            </a:r>
          </a:p>
        </p:txBody>
      </p:sp>
      <p:pic>
        <p:nvPicPr>
          <p:cNvPr id="10" name="Picture 9">
            <a:extLst>
              <a:ext uri="{FF2B5EF4-FFF2-40B4-BE49-F238E27FC236}">
                <a16:creationId xmlns:a16="http://schemas.microsoft.com/office/drawing/2014/main" id="{5B801F26-F28B-39A5-38DE-2B9EA1AC901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72400" y="2021319"/>
            <a:ext cx="3325091" cy="3872753"/>
          </a:xfrm>
          <a:prstGeom prst="rect">
            <a:avLst/>
          </a:prstGeom>
        </p:spPr>
      </p:pic>
    </p:spTree>
    <p:extLst>
      <p:ext uri="{BB962C8B-B14F-4D97-AF65-F5344CB8AC3E}">
        <p14:creationId xmlns:p14="http://schemas.microsoft.com/office/powerpoint/2010/main" val="33672263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0E4CE-7C78-84C3-B00A-4C66D887A88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5327C69-DB97-34BF-94FC-D59AB1EF5ADC}"/>
              </a:ext>
            </a:extLst>
          </p:cNvPr>
          <p:cNvSpPr txBox="1">
            <a:spLocks noChangeArrowheads="1"/>
          </p:cNvSpPr>
          <p:nvPr/>
        </p:nvSpPr>
        <p:spPr bwMode="auto">
          <a:xfrm>
            <a:off x="609600" y="405825"/>
            <a:ext cx="11049000" cy="1138773"/>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600" b="1" i="1" kern="0" dirty="0">
                <a:latin typeface="+mn-lt"/>
              </a:rPr>
              <a:t>Psalm 37:</a:t>
            </a:r>
            <a:r>
              <a:rPr lang="en-US" sz="3200" b="1" i="1" kern="0" dirty="0">
                <a:latin typeface="+mn-lt"/>
              </a:rPr>
              <a:t> </a:t>
            </a:r>
            <a:r>
              <a:rPr lang="en-US" sz="3200" b="1" dirty="0">
                <a:latin typeface="+mn-lt"/>
              </a:rPr>
              <a:t>Do Not Fret Because of Evildoers; Trust in the Lord, and Do Good</a:t>
            </a:r>
            <a:endParaRPr lang="en-US" sz="3200" dirty="0">
              <a:latin typeface="+mn-lt"/>
            </a:endParaRPr>
          </a:p>
        </p:txBody>
      </p:sp>
      <p:sp>
        <p:nvSpPr>
          <p:cNvPr id="7" name="Rectangle 3">
            <a:extLst>
              <a:ext uri="{FF2B5EF4-FFF2-40B4-BE49-F238E27FC236}">
                <a16:creationId xmlns:a16="http://schemas.microsoft.com/office/drawing/2014/main" id="{968F78CA-CDFC-CDE3-6E2A-513EFA64F2C1}"/>
              </a:ext>
            </a:extLst>
          </p:cNvPr>
          <p:cNvSpPr txBox="1">
            <a:spLocks noChangeArrowheads="1"/>
          </p:cNvSpPr>
          <p:nvPr/>
        </p:nvSpPr>
        <p:spPr bwMode="auto">
          <a:xfrm>
            <a:off x="4876800" y="1600200"/>
            <a:ext cx="7086600" cy="5170646"/>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r>
              <a:rPr lang="en-US" sz="2800" b="1" dirty="0">
                <a:latin typeface="+mn-lt"/>
              </a:rPr>
              <a:t>Do not fret nor envy evildoers, for they shall soon be cut down. </a:t>
            </a:r>
          </a:p>
          <a:p>
            <a:r>
              <a:rPr lang="en-US" sz="2800" b="1" dirty="0">
                <a:latin typeface="+mn-lt"/>
              </a:rPr>
              <a:t>Evildoers will be cut off, but the meek inherit the earth.</a:t>
            </a:r>
          </a:p>
          <a:p>
            <a:r>
              <a:rPr lang="en-US" sz="2800" b="1" dirty="0">
                <a:latin typeface="+mn-lt"/>
              </a:rPr>
              <a:t>The wicked plots against the upright and disadvantaged, but his day is coming.</a:t>
            </a:r>
          </a:p>
          <a:p>
            <a:r>
              <a:rPr lang="en-US" sz="2800" b="1" dirty="0">
                <a:latin typeface="+mn-lt"/>
              </a:rPr>
              <a:t>God loves justice and does not forsake His saints, but descendants of the wicked shall be cut off.</a:t>
            </a:r>
          </a:p>
          <a:p>
            <a:r>
              <a:rPr lang="en-US" sz="2800" b="1" dirty="0">
                <a:latin typeface="+mn-lt"/>
              </a:rPr>
              <a:t>The wicked seeks to slay the righteous, but those who wait on the Lord will inherit the land.</a:t>
            </a:r>
          </a:p>
        </p:txBody>
      </p:sp>
      <p:pic>
        <p:nvPicPr>
          <p:cNvPr id="5" name="Picture 4">
            <a:extLst>
              <a:ext uri="{FF2B5EF4-FFF2-40B4-BE49-F238E27FC236}">
                <a16:creationId xmlns:a16="http://schemas.microsoft.com/office/drawing/2014/main" id="{1CCF3157-73C4-DE1F-40FD-C365CDC2BB7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 y="2586506"/>
            <a:ext cx="4114800" cy="3357093"/>
          </a:xfrm>
          <a:prstGeom prst="rect">
            <a:avLst/>
          </a:prstGeom>
        </p:spPr>
      </p:pic>
    </p:spTree>
    <p:extLst>
      <p:ext uri="{BB962C8B-B14F-4D97-AF65-F5344CB8AC3E}">
        <p14:creationId xmlns:p14="http://schemas.microsoft.com/office/powerpoint/2010/main" val="31022018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EE3FC-B81B-52D0-20BF-31326A0677B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48F757C-E525-1AC9-825F-E8E886E5B8F4}"/>
              </a:ext>
            </a:extLst>
          </p:cNvPr>
          <p:cNvSpPr txBox="1">
            <a:spLocks noChangeArrowheads="1"/>
          </p:cNvSpPr>
          <p:nvPr/>
        </p:nvSpPr>
        <p:spPr bwMode="auto">
          <a:xfrm>
            <a:off x="1257300" y="304800"/>
            <a:ext cx="9982199"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latin typeface="+mn-lt"/>
              </a:rPr>
              <a:t>Psalm 38: </a:t>
            </a:r>
            <a: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t>I Will Declare My Iniquity and Be in Anguish over My Sin </a:t>
            </a:r>
            <a:endParaRPr lang="en-US" sz="3200" kern="100" dirty="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7" name="Rectangle 3">
            <a:extLst>
              <a:ext uri="{FF2B5EF4-FFF2-40B4-BE49-F238E27FC236}">
                <a16:creationId xmlns:a16="http://schemas.microsoft.com/office/drawing/2014/main" id="{157DAB3B-3304-48EF-307D-1309812872FC}"/>
              </a:ext>
            </a:extLst>
          </p:cNvPr>
          <p:cNvSpPr txBox="1">
            <a:spLocks noChangeArrowheads="1"/>
          </p:cNvSpPr>
          <p:nvPr/>
        </p:nvSpPr>
        <p:spPr bwMode="auto">
          <a:xfrm>
            <a:off x="533400" y="1587817"/>
            <a:ext cx="6477000" cy="4539704"/>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L="274320" marR="0" indent="-274320" algn="just">
              <a:spcBef>
                <a:spcPts val="600"/>
              </a:spcBef>
              <a:spcAft>
                <a:spcPts val="0"/>
              </a:spcAft>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There is no soundness in my flesh; I go mourning all day long: God is angry because of my sin.</a:t>
            </a:r>
          </a:p>
          <a:p>
            <a:pPr marL="274320" marR="0" indent="-274320" algn="just">
              <a:spcBef>
                <a:spcPts val="600"/>
              </a:spcBef>
              <a:spcAft>
                <a:spcPts val="0"/>
              </a:spcAft>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Loved ones and friends stand afar off. Enemies lay snares and seek my destruction.</a:t>
            </a:r>
          </a:p>
          <a:p>
            <a:pPr marL="274320" marR="0" indent="-274320" algn="just">
              <a:spcBef>
                <a:spcPts val="600"/>
              </a:spcBef>
              <a:spcAft>
                <a:spcPts val="0"/>
              </a:spcAft>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I will declare my iniquity and grieve over my sin.</a:t>
            </a:r>
          </a:p>
          <a:p>
            <a:pPr marL="274320" marR="0" indent="-274320" algn="just">
              <a:spcBef>
                <a:spcPts val="600"/>
              </a:spcBef>
              <a:spcAft>
                <a:spcPts val="0"/>
              </a:spcAft>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Do not forsake me, Lord, but make haste to help me.</a:t>
            </a:r>
          </a:p>
        </p:txBody>
      </p:sp>
      <p:pic>
        <p:nvPicPr>
          <p:cNvPr id="3" name="Picture 2">
            <a:extLst>
              <a:ext uri="{FF2B5EF4-FFF2-40B4-BE49-F238E27FC236}">
                <a16:creationId xmlns:a16="http://schemas.microsoft.com/office/drawing/2014/main" id="{975DAF2A-722D-5935-6303-3FD9E81E4E3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4586" y="2172092"/>
            <a:ext cx="4271449" cy="3466708"/>
          </a:xfrm>
          <a:prstGeom prst="rect">
            <a:avLst/>
          </a:prstGeom>
        </p:spPr>
      </p:pic>
    </p:spTree>
    <p:extLst>
      <p:ext uri="{BB962C8B-B14F-4D97-AF65-F5344CB8AC3E}">
        <p14:creationId xmlns:p14="http://schemas.microsoft.com/office/powerpoint/2010/main" val="25695320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0E4CE-7C78-84C3-B00A-4C66D887A88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5327C69-DB97-34BF-94FC-D59AB1EF5ADC}"/>
              </a:ext>
            </a:extLst>
          </p:cNvPr>
          <p:cNvSpPr txBox="1">
            <a:spLocks noChangeArrowheads="1"/>
          </p:cNvSpPr>
          <p:nvPr/>
        </p:nvSpPr>
        <p:spPr bwMode="auto">
          <a:xfrm>
            <a:off x="609600" y="405825"/>
            <a:ext cx="11049000" cy="1138773"/>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600" b="1" i="1" kern="0" dirty="0">
                <a:latin typeface="+mn-lt"/>
              </a:rPr>
              <a:t>Psalm 39:</a:t>
            </a:r>
            <a:r>
              <a:rPr lang="en-US" sz="3200" b="1" i="1" kern="0" dirty="0">
                <a:latin typeface="+mn-lt"/>
              </a:rPr>
              <a:t> </a:t>
            </a:r>
            <a: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t>Make Me to Know the Measure of My Days, That I May Know How Frail I Am </a:t>
            </a:r>
            <a:endParaRPr lang="en-US" sz="3200" kern="100" dirty="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7" name="Rectangle 3">
            <a:extLst>
              <a:ext uri="{FF2B5EF4-FFF2-40B4-BE49-F238E27FC236}">
                <a16:creationId xmlns:a16="http://schemas.microsoft.com/office/drawing/2014/main" id="{968F78CA-CDFC-CDE3-6E2A-513EFA64F2C1}"/>
              </a:ext>
            </a:extLst>
          </p:cNvPr>
          <p:cNvSpPr txBox="1">
            <a:spLocks noChangeArrowheads="1"/>
          </p:cNvSpPr>
          <p:nvPr/>
        </p:nvSpPr>
        <p:spPr bwMode="auto">
          <a:xfrm>
            <a:off x="5638800" y="1886902"/>
            <a:ext cx="6324600" cy="3754874"/>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L="274320" marR="0" indent="-274320" algn="l">
              <a:spcBef>
                <a:spcPts val="1200"/>
              </a:spcBef>
              <a:spcAft>
                <a:spcPts val="0"/>
              </a:spcAft>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My days are as handbreadths and every man is but vapor.</a:t>
            </a:r>
          </a:p>
          <a:p>
            <a:pPr marL="274320" marR="0" indent="-274320" algn="l">
              <a:spcBef>
                <a:spcPts val="1200"/>
              </a:spcBef>
              <a:spcAft>
                <a:spcPts val="0"/>
              </a:spcAft>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It is vain for a man to keep up riches. Rather we should place our hope in God.</a:t>
            </a:r>
          </a:p>
          <a:p>
            <a:pPr marL="274320" marR="0" indent="-274320" algn="l">
              <a:spcBef>
                <a:spcPts val="1200"/>
              </a:spcBef>
              <a:spcAft>
                <a:spcPts val="0"/>
              </a:spcAft>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Deliver me from my transgressions and remove your plague from me before I am no more.</a:t>
            </a:r>
          </a:p>
        </p:txBody>
      </p:sp>
      <p:pic>
        <p:nvPicPr>
          <p:cNvPr id="8" name="Picture 7">
            <a:extLst>
              <a:ext uri="{FF2B5EF4-FFF2-40B4-BE49-F238E27FC236}">
                <a16:creationId xmlns:a16="http://schemas.microsoft.com/office/drawing/2014/main" id="{BDCBE656-387C-1018-9389-33DD3EF1749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2098476"/>
            <a:ext cx="4724400" cy="3543300"/>
          </a:xfrm>
          <a:prstGeom prst="rect">
            <a:avLst/>
          </a:prstGeom>
        </p:spPr>
      </p:pic>
    </p:spTree>
    <p:extLst>
      <p:ext uri="{BB962C8B-B14F-4D97-AF65-F5344CB8AC3E}">
        <p14:creationId xmlns:p14="http://schemas.microsoft.com/office/powerpoint/2010/main" val="37137312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EE3FC-B81B-52D0-20BF-31326A0677B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48F757C-E525-1AC9-825F-E8E886E5B8F4}"/>
              </a:ext>
            </a:extLst>
          </p:cNvPr>
          <p:cNvSpPr txBox="1">
            <a:spLocks noChangeArrowheads="1"/>
          </p:cNvSpPr>
          <p:nvPr/>
        </p:nvSpPr>
        <p:spPr bwMode="auto">
          <a:xfrm>
            <a:off x="1257300" y="304800"/>
            <a:ext cx="9982199"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latin typeface="+mn-lt"/>
              </a:rPr>
              <a:t>Psalm 40: </a:t>
            </a:r>
            <a:r>
              <a:rPr lang="en-US" sz="3200" b="1" dirty="0">
                <a:latin typeface="+mn-lt"/>
              </a:rPr>
              <a:t>It Is Written of Me: I Delight to Do Your Will, O God </a:t>
            </a:r>
          </a:p>
        </p:txBody>
      </p:sp>
      <p:sp>
        <p:nvSpPr>
          <p:cNvPr id="7" name="Rectangle 3">
            <a:extLst>
              <a:ext uri="{FF2B5EF4-FFF2-40B4-BE49-F238E27FC236}">
                <a16:creationId xmlns:a16="http://schemas.microsoft.com/office/drawing/2014/main" id="{157DAB3B-3304-48EF-307D-1309812872FC}"/>
              </a:ext>
            </a:extLst>
          </p:cNvPr>
          <p:cNvSpPr txBox="1">
            <a:spLocks noChangeArrowheads="1"/>
          </p:cNvSpPr>
          <p:nvPr/>
        </p:nvSpPr>
        <p:spPr bwMode="auto">
          <a:xfrm>
            <a:off x="533400" y="1676400"/>
            <a:ext cx="7162800" cy="4770537"/>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God has done many wonderful works, more than can be numbered.</a:t>
            </a:r>
          </a:p>
          <a:p>
            <a:pPr>
              <a:spcBef>
                <a:spcPts val="1200"/>
              </a:spcBef>
            </a:pPr>
            <a:r>
              <a:rPr lang="en-US" sz="2800" b="1" dirty="0">
                <a:latin typeface="+mn-lt"/>
              </a:rPr>
              <a:t>You did not desire sacrifice and offering, but I came to do your will as written of me.</a:t>
            </a:r>
          </a:p>
          <a:p>
            <a:pPr>
              <a:spcBef>
                <a:spcPts val="1200"/>
              </a:spcBef>
            </a:pPr>
            <a:r>
              <a:rPr lang="en-US" sz="2800" b="1" dirty="0">
                <a:latin typeface="+mn-lt"/>
              </a:rPr>
              <a:t>I proclaimed the good news of righteousness and did not conceal the truth from the assembly.</a:t>
            </a:r>
          </a:p>
          <a:p>
            <a:pPr>
              <a:spcBef>
                <a:spcPts val="1200"/>
              </a:spcBef>
            </a:pPr>
            <a:r>
              <a:rPr lang="en-US" sz="2800" b="1" dirty="0">
                <a:latin typeface="+mn-lt"/>
              </a:rPr>
              <a:t>Deliver me from the evils surrounding me; shame those who seek to destroy me.</a:t>
            </a:r>
          </a:p>
        </p:txBody>
      </p:sp>
      <p:pic>
        <p:nvPicPr>
          <p:cNvPr id="5" name="Picture 4">
            <a:extLst>
              <a:ext uri="{FF2B5EF4-FFF2-40B4-BE49-F238E27FC236}">
                <a16:creationId xmlns:a16="http://schemas.microsoft.com/office/drawing/2014/main" id="{47C6AA23-7906-6D20-FFBA-114DFABEFD0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29600" y="1785996"/>
            <a:ext cx="3257019" cy="4343400"/>
          </a:xfrm>
          <a:prstGeom prst="rect">
            <a:avLst/>
          </a:prstGeom>
        </p:spPr>
      </p:pic>
    </p:spTree>
    <p:extLst>
      <p:ext uri="{BB962C8B-B14F-4D97-AF65-F5344CB8AC3E}">
        <p14:creationId xmlns:p14="http://schemas.microsoft.com/office/powerpoint/2010/main" val="34336630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0E4CE-7C78-84C3-B00A-4C66D887A88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5327C69-DB97-34BF-94FC-D59AB1EF5ADC}"/>
              </a:ext>
            </a:extLst>
          </p:cNvPr>
          <p:cNvSpPr txBox="1">
            <a:spLocks noChangeArrowheads="1"/>
          </p:cNvSpPr>
          <p:nvPr/>
        </p:nvSpPr>
        <p:spPr bwMode="auto">
          <a:xfrm>
            <a:off x="609600" y="405825"/>
            <a:ext cx="11049000" cy="1138773"/>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600" b="1" i="1" kern="0">
                <a:latin typeface="+mn-lt"/>
              </a:rPr>
              <a:t>Psalm 41:</a:t>
            </a:r>
            <a:r>
              <a:rPr lang="en-US" sz="3200" b="1" i="1" kern="0">
                <a:latin typeface="+mn-lt"/>
              </a:rPr>
              <a:t> </a:t>
            </a:r>
            <a:r>
              <a:rPr lang="en-US" sz="3200" b="1" dirty="0">
                <a:latin typeface="+mn-lt"/>
              </a:rPr>
              <a:t>Even My Own Familiar Friend, in Whom I Trusted, Has Lifted up His Heel against Me. </a:t>
            </a:r>
          </a:p>
        </p:txBody>
      </p:sp>
      <p:sp>
        <p:nvSpPr>
          <p:cNvPr id="7" name="Rectangle 3">
            <a:extLst>
              <a:ext uri="{FF2B5EF4-FFF2-40B4-BE49-F238E27FC236}">
                <a16:creationId xmlns:a16="http://schemas.microsoft.com/office/drawing/2014/main" id="{968F78CA-CDFC-CDE3-6E2A-513EFA64F2C1}"/>
              </a:ext>
            </a:extLst>
          </p:cNvPr>
          <p:cNvSpPr txBox="1">
            <a:spLocks noChangeArrowheads="1"/>
          </p:cNvSpPr>
          <p:nvPr/>
        </p:nvSpPr>
        <p:spPr bwMode="auto">
          <a:xfrm>
            <a:off x="5105400" y="1886902"/>
            <a:ext cx="6858000" cy="4616648"/>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600"/>
              </a:spcBef>
            </a:pPr>
            <a:r>
              <a:rPr lang="en-US" sz="2800" b="1" dirty="0">
                <a:latin typeface="+mn-lt"/>
              </a:rPr>
              <a:t>The Lord will deliver and strengthen one who cares for the poor.</a:t>
            </a:r>
          </a:p>
          <a:p>
            <a:pPr>
              <a:spcBef>
                <a:spcPts val="600"/>
              </a:spcBef>
            </a:pPr>
            <a:r>
              <a:rPr lang="en-US" sz="2800" b="1" dirty="0">
                <a:latin typeface="+mn-lt"/>
              </a:rPr>
              <a:t>Heal my soul, Lord, for I have sinned and my enemies desire my death.</a:t>
            </a:r>
          </a:p>
          <a:p>
            <a:pPr>
              <a:spcBef>
                <a:spcPts val="600"/>
              </a:spcBef>
            </a:pPr>
            <a:r>
              <a:rPr lang="en-US" sz="2800" b="1" dirty="0">
                <a:latin typeface="+mn-lt"/>
              </a:rPr>
              <a:t>Even if they visit me, they seek opportunity to plan harm against me.</a:t>
            </a:r>
          </a:p>
          <a:p>
            <a:pPr>
              <a:spcBef>
                <a:spcPts val="600"/>
              </a:spcBef>
            </a:pPr>
            <a:r>
              <a:rPr lang="en-US" sz="2800" b="1" dirty="0">
                <a:latin typeface="+mn-lt"/>
              </a:rPr>
              <a:t>Even my friend whom I trusted has lifted up his heel against me.</a:t>
            </a:r>
          </a:p>
          <a:p>
            <a:pPr>
              <a:spcBef>
                <a:spcPts val="600"/>
              </a:spcBef>
            </a:pPr>
            <a:r>
              <a:rPr lang="en-US" sz="2800" b="1" dirty="0">
                <a:latin typeface="+mn-lt"/>
              </a:rPr>
              <a:t>Be merciful to me, God, so my enemies do not triumph over me</a:t>
            </a:r>
          </a:p>
        </p:txBody>
      </p:sp>
      <p:pic>
        <p:nvPicPr>
          <p:cNvPr id="3" name="Picture 2">
            <a:extLst>
              <a:ext uri="{FF2B5EF4-FFF2-40B4-BE49-F238E27FC236}">
                <a16:creationId xmlns:a16="http://schemas.microsoft.com/office/drawing/2014/main" id="{F907DDA0-E6AF-5D9C-5683-690F3899E7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747" y="1905000"/>
            <a:ext cx="3279053" cy="4265297"/>
          </a:xfrm>
          <a:prstGeom prst="rect">
            <a:avLst/>
          </a:prstGeom>
        </p:spPr>
      </p:pic>
    </p:spTree>
    <p:extLst>
      <p:ext uri="{BB962C8B-B14F-4D97-AF65-F5344CB8AC3E}">
        <p14:creationId xmlns:p14="http://schemas.microsoft.com/office/powerpoint/2010/main" val="14741308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EE3FC-B81B-52D0-20BF-31326A0677B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48F757C-E525-1AC9-825F-E8E886E5B8F4}"/>
              </a:ext>
            </a:extLst>
          </p:cNvPr>
          <p:cNvSpPr txBox="1">
            <a:spLocks noChangeArrowheads="1"/>
          </p:cNvSpPr>
          <p:nvPr/>
        </p:nvSpPr>
        <p:spPr bwMode="auto">
          <a:xfrm>
            <a:off x="1257300" y="304800"/>
            <a:ext cx="9982199"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latin typeface="+mn-lt"/>
              </a:rPr>
              <a:t>Psalm 42,43: </a:t>
            </a:r>
            <a:r>
              <a:rPr lang="en-US" sz="3200" b="1" dirty="0">
                <a:latin typeface="+mn-lt"/>
              </a:rPr>
              <a:t>Like the Deer Pants for Water so My Soul Pants for God.</a:t>
            </a:r>
            <a:endParaRPr lang="en-US" sz="3200" dirty="0">
              <a:latin typeface="+mn-lt"/>
            </a:endParaRPr>
          </a:p>
        </p:txBody>
      </p:sp>
      <p:sp>
        <p:nvSpPr>
          <p:cNvPr id="7" name="Rectangle 3">
            <a:extLst>
              <a:ext uri="{FF2B5EF4-FFF2-40B4-BE49-F238E27FC236}">
                <a16:creationId xmlns:a16="http://schemas.microsoft.com/office/drawing/2014/main" id="{157DAB3B-3304-48EF-307D-1309812872FC}"/>
              </a:ext>
            </a:extLst>
          </p:cNvPr>
          <p:cNvSpPr txBox="1">
            <a:spLocks noChangeArrowheads="1"/>
          </p:cNvSpPr>
          <p:nvPr/>
        </p:nvSpPr>
        <p:spPr bwMode="auto">
          <a:xfrm>
            <a:off x="533400" y="1676400"/>
            <a:ext cx="7162800" cy="4539704"/>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600"/>
              </a:spcBef>
            </a:pPr>
            <a:r>
              <a:rPr lang="en-US" sz="2800" b="1" dirty="0">
                <a:latin typeface="+mn-lt"/>
              </a:rPr>
              <a:t>As the deer pants for the water brooks, so my soul pants and thirsts for God.</a:t>
            </a:r>
          </a:p>
          <a:p>
            <a:pPr>
              <a:spcBef>
                <a:spcPts val="600"/>
              </a:spcBef>
            </a:pPr>
            <a:r>
              <a:rPr lang="en-US" sz="2800" b="1" dirty="0">
                <a:latin typeface="+mn-lt"/>
              </a:rPr>
              <a:t>When enemies ask where God is, I remember the times when I worshiped at the house of God.</a:t>
            </a:r>
          </a:p>
          <a:p>
            <a:pPr>
              <a:spcBef>
                <a:spcPts val="600"/>
              </a:spcBef>
            </a:pPr>
            <a:r>
              <a:rPr lang="en-US" sz="2800" b="1" dirty="0">
                <a:latin typeface="+mn-lt"/>
              </a:rPr>
              <a:t>My soul is cast down and disquieted. The Lord’s lovingkindness and song shall be with me. I will praise and hope in Him.</a:t>
            </a:r>
          </a:p>
          <a:p>
            <a:pPr>
              <a:spcBef>
                <a:spcPts val="600"/>
              </a:spcBef>
            </a:pPr>
            <a:r>
              <a:rPr lang="en-US" sz="2800" b="1" dirty="0">
                <a:latin typeface="+mn-lt"/>
              </a:rPr>
              <a:t>Vindicate me and plead my cause against my enemies. Lead me to your tabernacle.</a:t>
            </a:r>
          </a:p>
        </p:txBody>
      </p:sp>
      <p:pic>
        <p:nvPicPr>
          <p:cNvPr id="3" name="Picture 2">
            <a:extLst>
              <a:ext uri="{FF2B5EF4-FFF2-40B4-BE49-F238E27FC236}">
                <a16:creationId xmlns:a16="http://schemas.microsoft.com/office/drawing/2014/main" id="{1C28EBA7-6363-B7B7-7860-B1B35087ABA3}"/>
              </a:ext>
            </a:extLst>
          </p:cNvPr>
          <p:cNvPicPr>
            <a:picLocks noChangeAspect="1"/>
          </p:cNvPicPr>
          <p:nvPr/>
        </p:nvPicPr>
        <p:blipFill rotWithShape="1">
          <a:blip r:embed="rId2">
            <a:extLst>
              <a:ext uri="{28A0092B-C50C-407E-A947-70E740481C1C}">
                <a14:useLocalDpi xmlns:a14="http://schemas.microsoft.com/office/drawing/2010/main" val="0"/>
              </a:ext>
            </a:extLst>
          </a:blip>
          <a:srcRect l="19117" t="7843" r="22740" b="7843"/>
          <a:stretch/>
        </p:blipFill>
        <p:spPr>
          <a:xfrm>
            <a:off x="7940458" y="1893080"/>
            <a:ext cx="3794342" cy="4126720"/>
          </a:xfrm>
          <a:prstGeom prst="rect">
            <a:avLst/>
          </a:prstGeom>
        </p:spPr>
      </p:pic>
    </p:spTree>
    <p:extLst>
      <p:ext uri="{BB962C8B-B14F-4D97-AF65-F5344CB8AC3E}">
        <p14:creationId xmlns:p14="http://schemas.microsoft.com/office/powerpoint/2010/main" val="6669965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0E4CE-7C78-84C3-B00A-4C66D887A88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5327C69-DB97-34BF-94FC-D59AB1EF5ADC}"/>
              </a:ext>
            </a:extLst>
          </p:cNvPr>
          <p:cNvSpPr txBox="1">
            <a:spLocks noChangeArrowheads="1"/>
          </p:cNvSpPr>
          <p:nvPr/>
        </p:nvSpPr>
        <p:spPr bwMode="auto">
          <a:xfrm>
            <a:off x="609600" y="405825"/>
            <a:ext cx="11049000" cy="1138773"/>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600" b="1" i="1" kern="0" dirty="0">
                <a:latin typeface="+mn-lt"/>
              </a:rPr>
              <a:t>Psalm 44:</a:t>
            </a:r>
            <a:r>
              <a:rPr lang="en-US" sz="3200" b="1" i="1" kern="0" dirty="0">
                <a:latin typeface="+mn-lt"/>
              </a:rPr>
              <a:t> </a:t>
            </a:r>
            <a:r>
              <a:rPr lang="en-US" sz="3200" b="1" dirty="0">
                <a:latin typeface="+mn-lt"/>
              </a:rPr>
              <a:t>For Your Sake We Are Killed All Day Long; We Are Counted as Sheep for the Slaughter. </a:t>
            </a:r>
            <a:endParaRPr lang="en-US" sz="3200" dirty="0">
              <a:latin typeface="+mn-lt"/>
            </a:endParaRPr>
          </a:p>
        </p:txBody>
      </p:sp>
      <p:sp>
        <p:nvSpPr>
          <p:cNvPr id="7" name="Rectangle 3">
            <a:extLst>
              <a:ext uri="{FF2B5EF4-FFF2-40B4-BE49-F238E27FC236}">
                <a16:creationId xmlns:a16="http://schemas.microsoft.com/office/drawing/2014/main" id="{968F78CA-CDFC-CDE3-6E2A-513EFA64F2C1}"/>
              </a:ext>
            </a:extLst>
          </p:cNvPr>
          <p:cNvSpPr txBox="1">
            <a:spLocks noChangeArrowheads="1"/>
          </p:cNvSpPr>
          <p:nvPr/>
        </p:nvSpPr>
        <p:spPr bwMode="auto">
          <a:xfrm>
            <a:off x="5105400" y="1886902"/>
            <a:ext cx="6858000" cy="4539704"/>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600"/>
              </a:spcBef>
            </a:pPr>
            <a:r>
              <a:rPr lang="en-US" sz="2800" b="1" dirty="0">
                <a:latin typeface="+mn-lt"/>
              </a:rPr>
              <a:t>God’s people achieve victory, not by their own power and skill, but by the blessing of God.</a:t>
            </a:r>
          </a:p>
          <a:p>
            <a:pPr>
              <a:spcBef>
                <a:spcPts val="600"/>
              </a:spcBef>
            </a:pPr>
            <a:r>
              <a:rPr lang="en-US" sz="2800" b="1" dirty="0">
                <a:latin typeface="+mn-lt"/>
              </a:rPr>
              <a:t>They felt they had been cast off and made a reproach to their enemies.</a:t>
            </a:r>
          </a:p>
          <a:p>
            <a:pPr>
              <a:spcBef>
                <a:spcPts val="600"/>
              </a:spcBef>
            </a:pPr>
            <a:r>
              <a:rPr lang="en-US" sz="2800" b="1" dirty="0">
                <a:latin typeface="+mn-lt"/>
              </a:rPr>
              <a:t>Yet they were faithful to the covenant and had not turned away from God to serve other gods.</a:t>
            </a:r>
          </a:p>
          <a:p>
            <a:pPr>
              <a:spcBef>
                <a:spcPts val="600"/>
              </a:spcBef>
            </a:pPr>
            <a:r>
              <a:rPr lang="en-US" sz="2800" b="1" dirty="0">
                <a:latin typeface="+mn-lt"/>
              </a:rPr>
              <a:t>They call upon God to not cast them off forever but redeem them.</a:t>
            </a:r>
          </a:p>
        </p:txBody>
      </p:sp>
      <p:pic>
        <p:nvPicPr>
          <p:cNvPr id="5" name="Picture 4">
            <a:extLst>
              <a:ext uri="{FF2B5EF4-FFF2-40B4-BE49-F238E27FC236}">
                <a16:creationId xmlns:a16="http://schemas.microsoft.com/office/drawing/2014/main" id="{7624060A-BEA8-C609-008A-BF452028000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 y="2438400"/>
            <a:ext cx="4876800" cy="3251200"/>
          </a:xfrm>
          <a:prstGeom prst="rect">
            <a:avLst/>
          </a:prstGeom>
        </p:spPr>
      </p:pic>
    </p:spTree>
    <p:extLst>
      <p:ext uri="{BB962C8B-B14F-4D97-AF65-F5344CB8AC3E}">
        <p14:creationId xmlns:p14="http://schemas.microsoft.com/office/powerpoint/2010/main" val="33104718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EE3FC-B81B-52D0-20BF-31326A0677B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48F757C-E525-1AC9-825F-E8E886E5B8F4}"/>
              </a:ext>
            </a:extLst>
          </p:cNvPr>
          <p:cNvSpPr txBox="1">
            <a:spLocks noChangeArrowheads="1"/>
          </p:cNvSpPr>
          <p:nvPr/>
        </p:nvSpPr>
        <p:spPr bwMode="auto">
          <a:xfrm>
            <a:off x="1257300" y="304800"/>
            <a:ext cx="9982199"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latin typeface="+mn-lt"/>
              </a:rPr>
              <a:t>Psalm 45: </a:t>
            </a:r>
            <a:r>
              <a:rPr lang="en-US" sz="3200" b="1" dirty="0">
                <a:latin typeface="+mn-lt"/>
              </a:rPr>
              <a:t>Your Throne, O God, Is Forever and Ever; You Love Righteousness and Hate Wickedness</a:t>
            </a:r>
            <a:endParaRPr lang="en-US" sz="3200" dirty="0">
              <a:latin typeface="+mn-lt"/>
            </a:endParaRPr>
          </a:p>
        </p:txBody>
      </p:sp>
      <p:sp>
        <p:nvSpPr>
          <p:cNvPr id="7" name="Rectangle 3">
            <a:extLst>
              <a:ext uri="{FF2B5EF4-FFF2-40B4-BE49-F238E27FC236}">
                <a16:creationId xmlns:a16="http://schemas.microsoft.com/office/drawing/2014/main" id="{157DAB3B-3304-48EF-307D-1309812872FC}"/>
              </a:ext>
            </a:extLst>
          </p:cNvPr>
          <p:cNvSpPr txBox="1">
            <a:spLocks noChangeArrowheads="1"/>
          </p:cNvSpPr>
          <p:nvPr/>
        </p:nvSpPr>
        <p:spPr bwMode="auto">
          <a:xfrm>
            <a:off x="533400" y="1630263"/>
            <a:ext cx="7162800" cy="4770537"/>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The King is honored for His majesty and His conquests over His enemies.</a:t>
            </a:r>
          </a:p>
          <a:p>
            <a:pPr>
              <a:spcBef>
                <a:spcPts val="1200"/>
              </a:spcBef>
            </a:pPr>
            <a:r>
              <a:rPr lang="en-US" sz="2800" b="1" dirty="0">
                <a:latin typeface="+mn-lt"/>
              </a:rPr>
              <a:t>He is called “God” who reigns forever because He loves righteousness and hates wickedness.</a:t>
            </a:r>
          </a:p>
          <a:p>
            <a:pPr>
              <a:spcBef>
                <a:spcPts val="1200"/>
              </a:spcBef>
            </a:pPr>
            <a:r>
              <a:rPr lang="en-US" sz="2800" b="1" dirty="0">
                <a:latin typeface="+mn-lt"/>
              </a:rPr>
              <a:t>His queen is beloved because she is loyal and respectful to the King.</a:t>
            </a:r>
          </a:p>
          <a:p>
            <a:pPr>
              <a:spcBef>
                <a:spcPts val="1200"/>
              </a:spcBef>
            </a:pPr>
            <a:r>
              <a:rPr lang="en-US" sz="2800" b="1" dirty="0">
                <a:latin typeface="+mn-lt"/>
              </a:rPr>
              <a:t>The royal wedding is accompanied by great joy and honor to the King and His bride.</a:t>
            </a:r>
          </a:p>
        </p:txBody>
      </p:sp>
      <p:pic>
        <p:nvPicPr>
          <p:cNvPr id="10" name="Picture 9">
            <a:extLst>
              <a:ext uri="{FF2B5EF4-FFF2-40B4-BE49-F238E27FC236}">
                <a16:creationId xmlns:a16="http://schemas.microsoft.com/office/drawing/2014/main" id="{66B6060E-ECC5-922D-7655-F455C140957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04200" y="1752600"/>
            <a:ext cx="2997200" cy="4495800"/>
          </a:xfrm>
          <a:prstGeom prst="rect">
            <a:avLst/>
          </a:prstGeom>
        </p:spPr>
      </p:pic>
    </p:spTree>
    <p:extLst>
      <p:ext uri="{BB962C8B-B14F-4D97-AF65-F5344CB8AC3E}">
        <p14:creationId xmlns:p14="http://schemas.microsoft.com/office/powerpoint/2010/main" val="41303902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0E4CE-7C78-84C3-B00A-4C66D887A88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5327C69-DB97-34BF-94FC-D59AB1EF5ADC}"/>
              </a:ext>
            </a:extLst>
          </p:cNvPr>
          <p:cNvSpPr txBox="1">
            <a:spLocks noChangeArrowheads="1"/>
          </p:cNvSpPr>
          <p:nvPr/>
        </p:nvSpPr>
        <p:spPr bwMode="auto">
          <a:xfrm>
            <a:off x="609600" y="405825"/>
            <a:ext cx="11049000" cy="1138773"/>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600" b="1" i="1" kern="0" dirty="0">
                <a:latin typeface="+mn-lt"/>
              </a:rPr>
              <a:t>Psalm 46:</a:t>
            </a:r>
            <a:r>
              <a:rPr lang="en-US" sz="3200" b="1" i="1" kern="0" dirty="0">
                <a:latin typeface="+mn-lt"/>
              </a:rPr>
              <a:t> </a:t>
            </a:r>
            <a:r>
              <a:rPr lang="en-US" sz="3200" b="1" dirty="0">
                <a:latin typeface="+mn-lt"/>
              </a:rPr>
              <a:t>God Is Our Refuge and Strength, a Very Present Help in Trouble. </a:t>
            </a:r>
            <a:endParaRPr lang="en-US" sz="3200" dirty="0">
              <a:latin typeface="+mn-lt"/>
            </a:endParaRPr>
          </a:p>
        </p:txBody>
      </p:sp>
      <p:sp>
        <p:nvSpPr>
          <p:cNvPr id="7" name="Rectangle 3">
            <a:extLst>
              <a:ext uri="{FF2B5EF4-FFF2-40B4-BE49-F238E27FC236}">
                <a16:creationId xmlns:a16="http://schemas.microsoft.com/office/drawing/2014/main" id="{968F78CA-CDFC-CDE3-6E2A-513EFA64F2C1}"/>
              </a:ext>
            </a:extLst>
          </p:cNvPr>
          <p:cNvSpPr txBox="1">
            <a:spLocks noChangeArrowheads="1"/>
          </p:cNvSpPr>
          <p:nvPr/>
        </p:nvSpPr>
        <p:spPr bwMode="auto">
          <a:xfrm>
            <a:off x="5715000" y="1886902"/>
            <a:ext cx="6248400" cy="4339650"/>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God is with us as our refuge and help even in the face of the most troubling events.</a:t>
            </a:r>
          </a:p>
          <a:p>
            <a:pPr>
              <a:spcBef>
                <a:spcPts val="1200"/>
              </a:spcBef>
            </a:pPr>
            <a:r>
              <a:rPr lang="en-US" sz="2800" b="1" dirty="0">
                <a:latin typeface="+mn-lt"/>
              </a:rPr>
              <a:t>God is present in the midst of His city so she shall not be moved.</a:t>
            </a:r>
          </a:p>
          <a:p>
            <a:pPr>
              <a:spcBef>
                <a:spcPts val="1200"/>
              </a:spcBef>
            </a:pPr>
            <a:r>
              <a:rPr lang="en-US" sz="2800" b="1" dirty="0">
                <a:latin typeface="+mn-lt"/>
              </a:rPr>
              <a:t>God causes wars to stop. He truly is God and should be exalted throughout the whole earth.</a:t>
            </a:r>
          </a:p>
          <a:p>
            <a:pPr>
              <a:spcBef>
                <a:spcPts val="1200"/>
              </a:spcBef>
            </a:pPr>
            <a:r>
              <a:rPr lang="en-US" sz="2800" b="1" dirty="0">
                <a:latin typeface="+mn-lt"/>
              </a:rPr>
              <a:t>Be still and know that I am God.</a:t>
            </a:r>
          </a:p>
        </p:txBody>
      </p:sp>
      <p:pic>
        <p:nvPicPr>
          <p:cNvPr id="3" name="Picture 2">
            <a:extLst>
              <a:ext uri="{FF2B5EF4-FFF2-40B4-BE49-F238E27FC236}">
                <a16:creationId xmlns:a16="http://schemas.microsoft.com/office/drawing/2014/main" id="{9D0D9157-83B4-619A-3DAD-FA3629B8AF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1981200"/>
            <a:ext cx="3430716" cy="4285715"/>
          </a:xfrm>
          <a:prstGeom prst="rect">
            <a:avLst/>
          </a:prstGeom>
        </p:spPr>
      </p:pic>
    </p:spTree>
    <p:extLst>
      <p:ext uri="{BB962C8B-B14F-4D97-AF65-F5344CB8AC3E}">
        <p14:creationId xmlns:p14="http://schemas.microsoft.com/office/powerpoint/2010/main" val="26050523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EE3FC-B81B-52D0-20BF-31326A0677B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48F757C-E525-1AC9-825F-E8E886E5B8F4}"/>
              </a:ext>
            </a:extLst>
          </p:cNvPr>
          <p:cNvSpPr txBox="1">
            <a:spLocks noChangeArrowheads="1"/>
          </p:cNvSpPr>
          <p:nvPr/>
        </p:nvSpPr>
        <p:spPr bwMode="auto">
          <a:xfrm>
            <a:off x="1257300" y="304800"/>
            <a:ext cx="9982199"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latin typeface="+mn-lt"/>
              </a:rPr>
              <a:t>Psalm 47: </a:t>
            </a:r>
            <a:r>
              <a:rPr lang="en-US" sz="3200" b="1" dirty="0">
                <a:latin typeface="+mn-lt"/>
              </a:rPr>
              <a:t>God Reigns over the Nations; God Sits on His Holy Throne. </a:t>
            </a:r>
            <a:endParaRPr lang="en-US" sz="3200" dirty="0">
              <a:latin typeface="+mn-lt"/>
            </a:endParaRPr>
          </a:p>
        </p:txBody>
      </p:sp>
      <p:sp>
        <p:nvSpPr>
          <p:cNvPr id="7" name="Rectangle 3">
            <a:extLst>
              <a:ext uri="{FF2B5EF4-FFF2-40B4-BE49-F238E27FC236}">
                <a16:creationId xmlns:a16="http://schemas.microsoft.com/office/drawing/2014/main" id="{157DAB3B-3304-48EF-307D-1309812872FC}"/>
              </a:ext>
            </a:extLst>
          </p:cNvPr>
          <p:cNvSpPr txBox="1">
            <a:spLocks noChangeArrowheads="1"/>
          </p:cNvSpPr>
          <p:nvPr/>
        </p:nvSpPr>
        <p:spPr bwMode="auto">
          <a:xfrm>
            <a:off x="914400" y="2086213"/>
            <a:ext cx="5791200" cy="3323987"/>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Rejoice in God who gives the victory over the nations.</a:t>
            </a:r>
          </a:p>
          <a:p>
            <a:pPr>
              <a:spcBef>
                <a:spcPts val="1200"/>
              </a:spcBef>
            </a:pPr>
            <a:r>
              <a:rPr lang="en-US" sz="2800" b="1" dirty="0">
                <a:latin typeface="+mn-lt"/>
              </a:rPr>
              <a:t>Sing praises to God for He is the King of all the earth.</a:t>
            </a:r>
          </a:p>
          <a:p>
            <a:pPr>
              <a:spcBef>
                <a:spcPts val="1200"/>
              </a:spcBef>
            </a:pPr>
            <a:r>
              <a:rPr lang="en-US" sz="2800" b="1" dirty="0">
                <a:latin typeface="+mn-lt"/>
              </a:rPr>
              <a:t>God sits on His throne and the princes of the nations gather before Him and exalt Him.</a:t>
            </a:r>
          </a:p>
        </p:txBody>
      </p:sp>
      <p:pic>
        <p:nvPicPr>
          <p:cNvPr id="8" name="Picture 7">
            <a:extLst>
              <a:ext uri="{FF2B5EF4-FFF2-40B4-BE49-F238E27FC236}">
                <a16:creationId xmlns:a16="http://schemas.microsoft.com/office/drawing/2014/main" id="{77A4C504-525F-C7D6-5944-11F10EF93CD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77200" y="1600200"/>
            <a:ext cx="3065593" cy="4942582"/>
          </a:xfrm>
          <a:prstGeom prst="rect">
            <a:avLst/>
          </a:prstGeom>
        </p:spPr>
      </p:pic>
    </p:spTree>
    <p:extLst>
      <p:ext uri="{BB962C8B-B14F-4D97-AF65-F5344CB8AC3E}">
        <p14:creationId xmlns:p14="http://schemas.microsoft.com/office/powerpoint/2010/main" val="1915964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0E4CE-7C78-84C3-B00A-4C66D887A88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5327C69-DB97-34BF-94FC-D59AB1EF5ADC}"/>
              </a:ext>
            </a:extLst>
          </p:cNvPr>
          <p:cNvSpPr txBox="1">
            <a:spLocks noChangeArrowheads="1"/>
          </p:cNvSpPr>
          <p:nvPr/>
        </p:nvSpPr>
        <p:spPr bwMode="auto">
          <a:xfrm>
            <a:off x="609600" y="405825"/>
            <a:ext cx="11049000" cy="1138773"/>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600" b="1" i="1" kern="0">
                <a:latin typeface="+mn-lt"/>
              </a:rPr>
              <a:t>Psalm 48:</a:t>
            </a:r>
            <a:r>
              <a:rPr lang="en-US" sz="3200" b="1" i="1" kern="0">
                <a:latin typeface="+mn-lt"/>
              </a:rPr>
              <a:t> </a:t>
            </a:r>
            <a:r>
              <a:rPr lang="en-US" sz="3200" b="1" dirty="0">
                <a:latin typeface="+mn-lt"/>
              </a:rPr>
              <a:t>Beautiful Is Mount Zion, The City of the Great King </a:t>
            </a:r>
            <a:endParaRPr lang="en-US" sz="3200" dirty="0">
              <a:latin typeface="+mn-lt"/>
            </a:endParaRPr>
          </a:p>
        </p:txBody>
      </p:sp>
      <p:sp>
        <p:nvSpPr>
          <p:cNvPr id="7" name="Rectangle 3">
            <a:extLst>
              <a:ext uri="{FF2B5EF4-FFF2-40B4-BE49-F238E27FC236}">
                <a16:creationId xmlns:a16="http://schemas.microsoft.com/office/drawing/2014/main" id="{968F78CA-CDFC-CDE3-6E2A-513EFA64F2C1}"/>
              </a:ext>
            </a:extLst>
          </p:cNvPr>
          <p:cNvSpPr txBox="1">
            <a:spLocks noChangeArrowheads="1"/>
          </p:cNvSpPr>
          <p:nvPr/>
        </p:nvSpPr>
        <p:spPr bwMode="auto">
          <a:xfrm>
            <a:off x="6400800" y="1886902"/>
            <a:ext cx="5562600" cy="4339650"/>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800"/>
              </a:spcBef>
            </a:pPr>
            <a:r>
              <a:rPr lang="en-US" sz="2800" b="1" dirty="0">
                <a:latin typeface="+mn-lt"/>
              </a:rPr>
              <a:t>Zion is greatly praised as the city of our God who is her refuge.</a:t>
            </a:r>
          </a:p>
          <a:p>
            <a:pPr>
              <a:spcBef>
                <a:spcPts val="1800"/>
              </a:spcBef>
            </a:pPr>
            <a:r>
              <a:rPr lang="en-US" sz="2800" b="1" dirty="0">
                <a:latin typeface="+mn-lt"/>
              </a:rPr>
              <a:t>Kings assembled against her but were overtaken by fear and hastened away.</a:t>
            </a:r>
          </a:p>
          <a:p>
            <a:pPr>
              <a:spcBef>
                <a:spcPts val="1800"/>
              </a:spcBef>
            </a:pPr>
            <a:r>
              <a:rPr lang="en-US" sz="2800" b="1" dirty="0">
                <a:latin typeface="+mn-lt"/>
              </a:rPr>
              <a:t>Walk around Zion and observe that you may tell it to the generation to come. Our God is forever and ever.</a:t>
            </a:r>
          </a:p>
        </p:txBody>
      </p:sp>
      <p:pic>
        <p:nvPicPr>
          <p:cNvPr id="5" name="Picture 4">
            <a:extLst>
              <a:ext uri="{FF2B5EF4-FFF2-40B4-BE49-F238E27FC236}">
                <a16:creationId xmlns:a16="http://schemas.microsoft.com/office/drawing/2014/main" id="{EBEB86CF-B4AF-26ED-EDDC-3E755AED6EE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7472" y="2176272"/>
            <a:ext cx="5367528" cy="3538728"/>
          </a:xfrm>
          <a:prstGeom prst="rect">
            <a:avLst/>
          </a:prstGeom>
        </p:spPr>
      </p:pic>
    </p:spTree>
    <p:extLst>
      <p:ext uri="{BB962C8B-B14F-4D97-AF65-F5344CB8AC3E}">
        <p14:creationId xmlns:p14="http://schemas.microsoft.com/office/powerpoint/2010/main" val="3069526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EE3FC-B81B-52D0-20BF-31326A0677B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48F757C-E525-1AC9-825F-E8E886E5B8F4}"/>
              </a:ext>
            </a:extLst>
          </p:cNvPr>
          <p:cNvSpPr txBox="1">
            <a:spLocks noChangeArrowheads="1"/>
          </p:cNvSpPr>
          <p:nvPr/>
        </p:nvSpPr>
        <p:spPr bwMode="auto">
          <a:xfrm>
            <a:off x="1257300" y="304800"/>
            <a:ext cx="9982199"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latin typeface="+mn-lt"/>
              </a:rPr>
              <a:t>Psalm 49: </a:t>
            </a:r>
            <a:r>
              <a:rPr lang="en-US" sz="3200" b="1" dirty="0">
                <a:latin typeface="+mn-lt"/>
              </a:rPr>
              <a:t>None of Those Who Trust in Their Wealth Can by Any Means Redeem His Brother</a:t>
            </a:r>
            <a:endParaRPr lang="en-US" sz="3200" dirty="0">
              <a:latin typeface="+mn-lt"/>
            </a:endParaRPr>
          </a:p>
        </p:txBody>
      </p:sp>
      <p:sp>
        <p:nvSpPr>
          <p:cNvPr id="7" name="Rectangle 3">
            <a:extLst>
              <a:ext uri="{FF2B5EF4-FFF2-40B4-BE49-F238E27FC236}">
                <a16:creationId xmlns:a16="http://schemas.microsoft.com/office/drawing/2014/main" id="{157DAB3B-3304-48EF-307D-1309812872FC}"/>
              </a:ext>
            </a:extLst>
          </p:cNvPr>
          <p:cNvSpPr txBox="1">
            <a:spLocks noChangeArrowheads="1"/>
          </p:cNvSpPr>
          <p:nvPr/>
        </p:nvSpPr>
        <p:spPr bwMode="auto">
          <a:xfrm>
            <a:off x="914400" y="1905000"/>
            <a:ext cx="5791200" cy="4339650"/>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800"/>
              </a:spcBef>
            </a:pPr>
            <a:r>
              <a:rPr lang="en-US" sz="2800" b="1" dirty="0">
                <a:latin typeface="+mn-lt"/>
              </a:rPr>
              <a:t>Those who trust and boast in wealth cannot purchase redemption or live forever.</a:t>
            </a:r>
          </a:p>
          <a:p>
            <a:pPr>
              <a:spcBef>
                <a:spcPts val="1800"/>
              </a:spcBef>
            </a:pPr>
            <a:r>
              <a:rPr lang="en-US" sz="2800" b="1" dirty="0">
                <a:latin typeface="+mn-lt"/>
              </a:rPr>
              <a:t>They think their house will last forever and name their lands after them, yet perish like beasts.</a:t>
            </a:r>
          </a:p>
          <a:p>
            <a:pPr>
              <a:spcBef>
                <a:spcPts val="1800"/>
              </a:spcBef>
            </a:pPr>
            <a:r>
              <a:rPr lang="en-US" sz="2800" b="1" dirty="0">
                <a:latin typeface="+mn-lt"/>
              </a:rPr>
              <a:t>Do not fear when others become rich for they will take none of it with them when they die.</a:t>
            </a:r>
          </a:p>
        </p:txBody>
      </p:sp>
      <p:pic>
        <p:nvPicPr>
          <p:cNvPr id="3" name="Picture 2">
            <a:extLst>
              <a:ext uri="{FF2B5EF4-FFF2-40B4-BE49-F238E27FC236}">
                <a16:creationId xmlns:a16="http://schemas.microsoft.com/office/drawing/2014/main" id="{1E73A8CA-CF28-0707-F706-EB11DC60811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71360" y="1752600"/>
            <a:ext cx="4572000" cy="4572000"/>
          </a:xfrm>
          <a:prstGeom prst="rect">
            <a:avLst/>
          </a:prstGeom>
        </p:spPr>
      </p:pic>
    </p:spTree>
    <p:extLst>
      <p:ext uri="{BB962C8B-B14F-4D97-AF65-F5344CB8AC3E}">
        <p14:creationId xmlns:p14="http://schemas.microsoft.com/office/powerpoint/2010/main" val="4765135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down)">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down)">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0E4CE-7C78-84C3-B00A-4C66D887A88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5327C69-DB97-34BF-94FC-D59AB1EF5ADC}"/>
              </a:ext>
            </a:extLst>
          </p:cNvPr>
          <p:cNvSpPr txBox="1">
            <a:spLocks noChangeArrowheads="1"/>
          </p:cNvSpPr>
          <p:nvPr/>
        </p:nvSpPr>
        <p:spPr bwMode="auto">
          <a:xfrm>
            <a:off x="609600" y="405825"/>
            <a:ext cx="11049000" cy="1138773"/>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600" b="1" i="1" kern="0" dirty="0">
                <a:latin typeface="+mn-lt"/>
              </a:rPr>
              <a:t>Psalm 50:</a:t>
            </a:r>
            <a:r>
              <a:rPr lang="en-US" sz="3200" b="1" i="1" kern="0" dirty="0">
                <a:latin typeface="+mn-lt"/>
              </a:rPr>
              <a:t> </a:t>
            </a:r>
            <a:r>
              <a:rPr lang="en-US" sz="3200" b="1" dirty="0">
                <a:latin typeface="+mn-lt"/>
              </a:rPr>
              <a:t>God Himself Is Judge “For the World Is Mine, and All Its Fullness.”</a:t>
            </a:r>
            <a:endParaRPr lang="en-US" sz="3200" dirty="0">
              <a:latin typeface="+mn-lt"/>
            </a:endParaRPr>
          </a:p>
        </p:txBody>
      </p:sp>
      <p:sp>
        <p:nvSpPr>
          <p:cNvPr id="7" name="Rectangle 3">
            <a:extLst>
              <a:ext uri="{FF2B5EF4-FFF2-40B4-BE49-F238E27FC236}">
                <a16:creationId xmlns:a16="http://schemas.microsoft.com/office/drawing/2014/main" id="{968F78CA-CDFC-CDE3-6E2A-513EFA64F2C1}"/>
              </a:ext>
            </a:extLst>
          </p:cNvPr>
          <p:cNvSpPr txBox="1">
            <a:spLocks noChangeArrowheads="1"/>
          </p:cNvSpPr>
          <p:nvPr/>
        </p:nvSpPr>
        <p:spPr bwMode="auto">
          <a:xfrm>
            <a:off x="6400800" y="1676400"/>
            <a:ext cx="5562600" cy="4970591"/>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600"/>
              </a:spcBef>
            </a:pPr>
            <a:r>
              <a:rPr lang="en-US" sz="2800" b="1" dirty="0">
                <a:latin typeface="+mn-lt"/>
              </a:rPr>
              <a:t>God does not need people’s gifts since everything belongs to Him.</a:t>
            </a:r>
          </a:p>
          <a:p>
            <a:pPr>
              <a:spcBef>
                <a:spcPts val="600"/>
              </a:spcBef>
            </a:pPr>
            <a:r>
              <a:rPr lang="en-US" sz="2800" b="1" dirty="0">
                <a:latin typeface="+mn-lt"/>
              </a:rPr>
              <a:t>He wants sincere thanksgiving, keeping commitments, trusting Him, and giving Him glory.</a:t>
            </a:r>
          </a:p>
          <a:p>
            <a:pPr>
              <a:spcBef>
                <a:spcPts val="600"/>
              </a:spcBef>
            </a:pPr>
            <a:r>
              <a:rPr lang="en-US" sz="2800" b="1" dirty="0">
                <a:latin typeface="+mn-lt"/>
              </a:rPr>
              <a:t>Those who reject God’s words, consent with evil, and slander others have no right to teach.</a:t>
            </a:r>
          </a:p>
          <a:p>
            <a:pPr>
              <a:spcBef>
                <a:spcPts val="600"/>
              </a:spcBef>
            </a:pPr>
            <a:r>
              <a:rPr lang="en-US" sz="2800" b="1" dirty="0">
                <a:latin typeface="+mn-lt"/>
              </a:rPr>
              <a:t>God will show His salvation to those who offer sincere praise and order his conduct properly.</a:t>
            </a:r>
          </a:p>
        </p:txBody>
      </p:sp>
      <p:pic>
        <p:nvPicPr>
          <p:cNvPr id="3" name="Picture 2">
            <a:extLst>
              <a:ext uri="{FF2B5EF4-FFF2-40B4-BE49-F238E27FC236}">
                <a16:creationId xmlns:a16="http://schemas.microsoft.com/office/drawing/2014/main" id="{831BFC6E-7499-A9AA-B1FD-76EB57E4A2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0600" y="1905000"/>
            <a:ext cx="4385747" cy="4495800"/>
          </a:xfrm>
          <a:prstGeom prst="rect">
            <a:avLst/>
          </a:prstGeom>
        </p:spPr>
      </p:pic>
    </p:spTree>
    <p:extLst>
      <p:ext uri="{BB962C8B-B14F-4D97-AF65-F5344CB8AC3E}">
        <p14:creationId xmlns:p14="http://schemas.microsoft.com/office/powerpoint/2010/main" val="15614347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down)">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down)">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wipe(down)">
                                      <p:cBhvr>
                                        <p:cTn id="22"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0E4CE-7C78-84C3-B00A-4C66D887A88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5327C69-DB97-34BF-94FC-D59AB1EF5ADC}"/>
              </a:ext>
            </a:extLst>
          </p:cNvPr>
          <p:cNvSpPr txBox="1">
            <a:spLocks noChangeArrowheads="1"/>
          </p:cNvSpPr>
          <p:nvPr/>
        </p:nvSpPr>
        <p:spPr bwMode="auto">
          <a:xfrm>
            <a:off x="609600" y="405825"/>
            <a:ext cx="11049000" cy="1138773"/>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600" b="1" i="1" kern="0" dirty="0">
                <a:latin typeface="+mn-lt"/>
              </a:rPr>
              <a:t>Psalm 51:</a:t>
            </a:r>
            <a:r>
              <a:rPr lang="en-US" sz="3200" b="1" i="1" kern="0" dirty="0">
                <a:latin typeface="+mn-lt"/>
              </a:rPr>
              <a:t> </a:t>
            </a:r>
            <a:r>
              <a:rPr lang="en-US" sz="3200" dirty="0">
                <a:latin typeface="+mn-lt"/>
              </a:rPr>
              <a:t>David’s Plea for Forgiveness after His Sin with Bathsheeba</a:t>
            </a:r>
          </a:p>
        </p:txBody>
      </p:sp>
      <p:sp>
        <p:nvSpPr>
          <p:cNvPr id="7" name="Rectangle 3">
            <a:extLst>
              <a:ext uri="{FF2B5EF4-FFF2-40B4-BE49-F238E27FC236}">
                <a16:creationId xmlns:a16="http://schemas.microsoft.com/office/drawing/2014/main" id="{968F78CA-CDFC-CDE3-6E2A-513EFA64F2C1}"/>
              </a:ext>
            </a:extLst>
          </p:cNvPr>
          <p:cNvSpPr txBox="1">
            <a:spLocks noChangeArrowheads="1"/>
          </p:cNvSpPr>
          <p:nvPr/>
        </p:nvSpPr>
        <p:spPr bwMode="auto">
          <a:xfrm>
            <a:off x="6400800" y="1958638"/>
            <a:ext cx="5562600" cy="1723549"/>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800"/>
              </a:spcBef>
            </a:pPr>
            <a:r>
              <a:rPr lang="en-US" sz="2800" b="1" dirty="0">
                <a:latin typeface="+mn-lt"/>
              </a:rPr>
              <a:t>David pled with God to blot out his transgression for he acknowledged his sin against God.</a:t>
            </a:r>
          </a:p>
        </p:txBody>
      </p:sp>
      <p:pic>
        <p:nvPicPr>
          <p:cNvPr id="5" name="Picture 4">
            <a:extLst>
              <a:ext uri="{FF2B5EF4-FFF2-40B4-BE49-F238E27FC236}">
                <a16:creationId xmlns:a16="http://schemas.microsoft.com/office/drawing/2014/main" id="{CC0D3875-50F3-5F12-0EC0-EA81CEF3FD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600" y="1905000"/>
            <a:ext cx="3505200" cy="4381500"/>
          </a:xfrm>
          <a:prstGeom prst="rect">
            <a:avLst/>
          </a:prstGeom>
        </p:spPr>
      </p:pic>
    </p:spTree>
    <p:extLst>
      <p:ext uri="{BB962C8B-B14F-4D97-AF65-F5344CB8AC3E}">
        <p14:creationId xmlns:p14="http://schemas.microsoft.com/office/powerpoint/2010/main" val="34169921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7C551-101A-7393-E95E-D5E959376C56}"/>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A8BC7EB-EBE9-0AAC-EA5D-86F2858C9EBD}"/>
              </a:ext>
            </a:extLst>
          </p:cNvPr>
          <p:cNvSpPr txBox="1">
            <a:spLocks noChangeArrowheads="1"/>
          </p:cNvSpPr>
          <p:nvPr/>
        </p:nvSpPr>
        <p:spPr bwMode="auto">
          <a:xfrm>
            <a:off x="609600" y="405825"/>
            <a:ext cx="11049000" cy="646331"/>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600" b="1" i="1" kern="0" dirty="0">
                <a:latin typeface="+mn-lt"/>
              </a:rPr>
              <a:t>Psalm 51:5 – Depravity Inherited from Adam?</a:t>
            </a:r>
            <a:endParaRPr lang="en-US" sz="3200" dirty="0">
              <a:latin typeface="+mn-lt"/>
            </a:endParaRPr>
          </a:p>
        </p:txBody>
      </p:sp>
      <p:sp>
        <p:nvSpPr>
          <p:cNvPr id="7" name="Rectangle 3">
            <a:extLst>
              <a:ext uri="{FF2B5EF4-FFF2-40B4-BE49-F238E27FC236}">
                <a16:creationId xmlns:a16="http://schemas.microsoft.com/office/drawing/2014/main" id="{F78915C7-7276-922E-8F0E-E109C3EAA51D}"/>
              </a:ext>
            </a:extLst>
          </p:cNvPr>
          <p:cNvSpPr txBox="1">
            <a:spLocks noChangeArrowheads="1"/>
          </p:cNvSpPr>
          <p:nvPr/>
        </p:nvSpPr>
        <p:spPr bwMode="auto">
          <a:xfrm>
            <a:off x="609600" y="1356241"/>
            <a:ext cx="11049000" cy="5124480"/>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600"/>
              </a:spcBef>
            </a:pPr>
            <a:r>
              <a:rPr lang="en-US" sz="2800" dirty="0">
                <a:latin typeface="+mn-lt"/>
              </a:rPr>
              <a:t>* Ezekiel 18:20, 2 Corinthians 5:10, etc. show that individuals are guilty only for sins </a:t>
            </a:r>
            <a:r>
              <a:rPr lang="en-US" sz="2800" b="1" i="1" dirty="0">
                <a:latin typeface="+mn-lt"/>
              </a:rPr>
              <a:t>they</a:t>
            </a:r>
            <a:r>
              <a:rPr lang="en-US" sz="2800" dirty="0">
                <a:latin typeface="+mn-lt"/>
              </a:rPr>
              <a:t> commit, not for the sins of others. </a:t>
            </a:r>
          </a:p>
          <a:p>
            <a:pPr>
              <a:spcBef>
                <a:spcPts val="600"/>
              </a:spcBef>
            </a:pPr>
            <a:r>
              <a:rPr lang="en-US" sz="2800" dirty="0">
                <a:latin typeface="+mn-lt"/>
              </a:rPr>
              <a:t>* This passage says nothing about Adam or Adam’s sin. </a:t>
            </a:r>
          </a:p>
          <a:p>
            <a:pPr>
              <a:spcBef>
                <a:spcPts val="600"/>
              </a:spcBef>
            </a:pPr>
            <a:r>
              <a:rPr lang="en-US" sz="2800" dirty="0">
                <a:latin typeface="+mn-lt"/>
              </a:rPr>
              <a:t>* It nowhere says David or anyone else </a:t>
            </a:r>
            <a:r>
              <a:rPr lang="en-US" sz="2800" b="1" i="1" dirty="0">
                <a:latin typeface="+mn-lt"/>
              </a:rPr>
              <a:t>inherited</a:t>
            </a:r>
            <a:r>
              <a:rPr lang="en-US" sz="2800" dirty="0">
                <a:latin typeface="+mn-lt"/>
              </a:rPr>
              <a:t> guilt of Adam’s sin. </a:t>
            </a:r>
          </a:p>
          <a:p>
            <a:pPr>
              <a:spcBef>
                <a:spcPts val="600"/>
              </a:spcBef>
            </a:pPr>
            <a:r>
              <a:rPr lang="en-US" sz="2800" dirty="0">
                <a:latin typeface="+mn-lt"/>
              </a:rPr>
              <a:t>* The verse says nothing about </a:t>
            </a:r>
            <a:r>
              <a:rPr lang="en-US" sz="2800" b="1" i="1" dirty="0">
                <a:latin typeface="+mn-lt"/>
              </a:rPr>
              <a:t>David’s</a:t>
            </a:r>
            <a:r>
              <a:rPr lang="en-US" sz="2800" dirty="0">
                <a:latin typeface="+mn-lt"/>
              </a:rPr>
              <a:t> guilt but about the condition of David’s </a:t>
            </a:r>
            <a:r>
              <a:rPr lang="en-US" sz="2800" b="1" i="1" dirty="0">
                <a:latin typeface="+mn-lt"/>
              </a:rPr>
              <a:t>mother</a:t>
            </a:r>
            <a:r>
              <a:rPr lang="en-US" sz="2800" dirty="0">
                <a:latin typeface="+mn-lt"/>
              </a:rPr>
              <a:t>. At the time David’s </a:t>
            </a:r>
            <a:r>
              <a:rPr lang="en-US" sz="2800" b="1" i="1" dirty="0">
                <a:latin typeface="+mn-lt"/>
              </a:rPr>
              <a:t>mother</a:t>
            </a:r>
            <a:r>
              <a:rPr lang="en-US" sz="2800" dirty="0">
                <a:latin typeface="+mn-lt"/>
              </a:rPr>
              <a:t> conceived hm and gave birth to him, </a:t>
            </a:r>
            <a:r>
              <a:rPr lang="en-US" sz="2800" b="1" i="1" dirty="0">
                <a:latin typeface="+mn-lt"/>
              </a:rPr>
              <a:t>she</a:t>
            </a:r>
            <a:r>
              <a:rPr lang="en-US" sz="2800" dirty="0">
                <a:latin typeface="+mn-lt"/>
              </a:rPr>
              <a:t> was in sin and iniquity.</a:t>
            </a:r>
          </a:p>
          <a:p>
            <a:pPr>
              <a:spcBef>
                <a:spcPts val="600"/>
              </a:spcBef>
            </a:pPr>
            <a:r>
              <a:rPr lang="en-US" sz="2800" dirty="0">
                <a:latin typeface="+mn-lt"/>
              </a:rPr>
              <a:t>* The verse means David was born into a </a:t>
            </a:r>
            <a:r>
              <a:rPr lang="en-US" sz="2800" b="1" i="1" dirty="0">
                <a:latin typeface="+mn-lt"/>
              </a:rPr>
              <a:t>sinful environment </a:t>
            </a:r>
            <a:r>
              <a:rPr lang="en-US" sz="2800" dirty="0">
                <a:latin typeface="+mn-lt"/>
              </a:rPr>
              <a:t>beginning with his mother. He himself later became guilty of sin (verses 3,4) because of these evil influences. </a:t>
            </a:r>
          </a:p>
          <a:p>
            <a:pPr>
              <a:spcBef>
                <a:spcPts val="600"/>
              </a:spcBef>
            </a:pPr>
            <a:r>
              <a:rPr lang="en-US" sz="2800" dirty="0">
                <a:latin typeface="+mn-lt"/>
              </a:rPr>
              <a:t>Illustration: Acts 2:8 – The people were </a:t>
            </a:r>
            <a:r>
              <a:rPr lang="en-US" sz="2800" b="1" i="1" dirty="0">
                <a:latin typeface="+mn-lt"/>
              </a:rPr>
              <a:t>born</a:t>
            </a:r>
            <a:r>
              <a:rPr lang="en-US" sz="2800" dirty="0">
                <a:latin typeface="+mn-lt"/>
              </a:rPr>
              <a:t> in a native language. </a:t>
            </a:r>
          </a:p>
        </p:txBody>
      </p:sp>
    </p:spTree>
    <p:extLst>
      <p:ext uri="{BB962C8B-B14F-4D97-AF65-F5344CB8AC3E}">
        <p14:creationId xmlns:p14="http://schemas.microsoft.com/office/powerpoint/2010/main" val="7659304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down)">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down)">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wipe(down)">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wipe(down)">
                                      <p:cBhvr>
                                        <p:cTn id="27" dur="5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animEffect transition="in" filter="wipe(down)">
                                      <p:cBhvr>
                                        <p:cTn id="32"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BF5B1-6240-0005-4EB0-654C3B660F0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00258479-BAA3-E80D-C0B9-98587B5DB5D4}"/>
              </a:ext>
            </a:extLst>
          </p:cNvPr>
          <p:cNvSpPr txBox="1">
            <a:spLocks noChangeArrowheads="1"/>
          </p:cNvSpPr>
          <p:nvPr/>
        </p:nvSpPr>
        <p:spPr bwMode="auto">
          <a:xfrm>
            <a:off x="609600" y="405825"/>
            <a:ext cx="11049000" cy="1138773"/>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600" b="1" i="1" kern="0" dirty="0">
                <a:latin typeface="+mn-lt"/>
              </a:rPr>
              <a:t>Psalm 51:</a:t>
            </a:r>
            <a:r>
              <a:rPr lang="en-US" sz="3200" b="1" i="1" kern="0" dirty="0">
                <a:latin typeface="+mn-lt"/>
              </a:rPr>
              <a:t> </a:t>
            </a:r>
            <a:r>
              <a:rPr lang="en-US" sz="3200" dirty="0">
                <a:latin typeface="+mn-lt"/>
              </a:rPr>
              <a:t>David’s Plea for Forgiveness after His Sin with Bathsheeba</a:t>
            </a:r>
          </a:p>
        </p:txBody>
      </p:sp>
      <p:sp>
        <p:nvSpPr>
          <p:cNvPr id="7" name="Rectangle 3">
            <a:extLst>
              <a:ext uri="{FF2B5EF4-FFF2-40B4-BE49-F238E27FC236}">
                <a16:creationId xmlns:a16="http://schemas.microsoft.com/office/drawing/2014/main" id="{AD1DD2DB-3818-76F3-A981-A90A327B2B61}"/>
              </a:ext>
            </a:extLst>
          </p:cNvPr>
          <p:cNvSpPr txBox="1">
            <a:spLocks noChangeArrowheads="1"/>
          </p:cNvSpPr>
          <p:nvPr/>
        </p:nvSpPr>
        <p:spPr bwMode="auto">
          <a:xfrm>
            <a:off x="6096000" y="1958638"/>
            <a:ext cx="5867400" cy="3908762"/>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800"/>
              </a:spcBef>
            </a:pPr>
            <a:r>
              <a:rPr lang="en-US" sz="2800" b="1" dirty="0">
                <a:latin typeface="+mn-lt"/>
              </a:rPr>
              <a:t>David pled with God to blot out his transgression for he acknowledged his sin against God.</a:t>
            </a:r>
          </a:p>
          <a:p>
            <a:pPr>
              <a:spcBef>
                <a:spcPts val="1800"/>
              </a:spcBef>
            </a:pPr>
            <a:r>
              <a:rPr lang="en-US" sz="2800" b="1" dirty="0">
                <a:latin typeface="+mn-lt"/>
              </a:rPr>
              <a:t>If God would cleanse his iniquities, he would teach transgressors the ways of God.</a:t>
            </a:r>
          </a:p>
          <a:p>
            <a:pPr>
              <a:spcBef>
                <a:spcPts val="1800"/>
              </a:spcBef>
            </a:pPr>
            <a:r>
              <a:rPr lang="en-US" sz="2800" b="1" dirty="0">
                <a:latin typeface="+mn-lt"/>
              </a:rPr>
              <a:t>The sacrifices God desires are a broken spirit and a contrite heart.</a:t>
            </a:r>
          </a:p>
        </p:txBody>
      </p:sp>
      <p:pic>
        <p:nvPicPr>
          <p:cNvPr id="5" name="Picture 4">
            <a:extLst>
              <a:ext uri="{FF2B5EF4-FFF2-40B4-BE49-F238E27FC236}">
                <a16:creationId xmlns:a16="http://schemas.microsoft.com/office/drawing/2014/main" id="{0CE28BAB-C661-2E6C-7C5B-310DD79E8F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600" y="1905000"/>
            <a:ext cx="3505200" cy="4381500"/>
          </a:xfrm>
          <a:prstGeom prst="rect">
            <a:avLst/>
          </a:prstGeom>
        </p:spPr>
      </p:pic>
    </p:spTree>
    <p:extLst>
      <p:ext uri="{BB962C8B-B14F-4D97-AF65-F5344CB8AC3E}">
        <p14:creationId xmlns:p14="http://schemas.microsoft.com/office/powerpoint/2010/main" val="22868399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0911D-BC08-795C-4687-310C312B02CD}"/>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06D796B2-1F33-31A2-B60A-F046BB67BC1B}"/>
              </a:ext>
            </a:extLst>
          </p:cNvPr>
          <p:cNvSpPr txBox="1">
            <a:spLocks noChangeArrowheads="1"/>
          </p:cNvSpPr>
          <p:nvPr/>
        </p:nvSpPr>
        <p:spPr bwMode="auto">
          <a:xfrm>
            <a:off x="609600" y="405825"/>
            <a:ext cx="11049000" cy="1138773"/>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600" b="1" i="1" kern="0" dirty="0">
                <a:latin typeface="+mn-lt"/>
              </a:rPr>
              <a:t>Psalm 52:</a:t>
            </a:r>
            <a:r>
              <a:rPr lang="en-US" sz="3200" b="1" i="1" kern="0" dirty="0">
                <a:latin typeface="+mn-lt"/>
              </a:rPr>
              <a:t> </a:t>
            </a:r>
            <a:r>
              <a:rPr lang="en-US" sz="3200" b="1" dirty="0">
                <a:latin typeface="+mn-lt"/>
              </a:rPr>
              <a:t>Rebuke of One Who Trusts in Riches and Wickedness</a:t>
            </a:r>
            <a:endParaRPr lang="en-US" sz="3200" dirty="0">
              <a:latin typeface="+mn-lt"/>
            </a:endParaRPr>
          </a:p>
        </p:txBody>
      </p:sp>
      <p:sp>
        <p:nvSpPr>
          <p:cNvPr id="7" name="Rectangle 3">
            <a:extLst>
              <a:ext uri="{FF2B5EF4-FFF2-40B4-BE49-F238E27FC236}">
                <a16:creationId xmlns:a16="http://schemas.microsoft.com/office/drawing/2014/main" id="{415AE58B-3D3C-51E2-385C-641B662C517B}"/>
              </a:ext>
            </a:extLst>
          </p:cNvPr>
          <p:cNvSpPr txBox="1">
            <a:spLocks noChangeArrowheads="1"/>
          </p:cNvSpPr>
          <p:nvPr/>
        </p:nvSpPr>
        <p:spPr bwMode="auto">
          <a:xfrm>
            <a:off x="609600" y="2065615"/>
            <a:ext cx="5562600" cy="4185761"/>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One who boasts in evil loves evil more than good and loves devouring words.</a:t>
            </a:r>
          </a:p>
          <a:p>
            <a:pPr>
              <a:spcBef>
                <a:spcPts val="1200"/>
              </a:spcBef>
            </a:pPr>
            <a:r>
              <a:rPr lang="en-US" sz="2800" b="1" dirty="0">
                <a:latin typeface="+mn-lt"/>
              </a:rPr>
              <a:t>God shall destroy him forever and uproot him from the land of the living.</a:t>
            </a:r>
          </a:p>
          <a:p>
            <a:pPr>
              <a:spcBef>
                <a:spcPts val="1200"/>
              </a:spcBef>
            </a:pPr>
            <a:r>
              <a:rPr lang="en-US" sz="2800" b="1" dirty="0">
                <a:latin typeface="+mn-lt"/>
              </a:rPr>
              <a:t>The righteous shall see that this is what happens to one who trusts in riches and wickedness.</a:t>
            </a:r>
          </a:p>
        </p:txBody>
      </p:sp>
      <p:pic>
        <p:nvPicPr>
          <p:cNvPr id="3" name="Picture 2">
            <a:extLst>
              <a:ext uri="{FF2B5EF4-FFF2-40B4-BE49-F238E27FC236}">
                <a16:creationId xmlns:a16="http://schemas.microsoft.com/office/drawing/2014/main" id="{B84FF5E7-1953-A9E3-3C43-71CC6150FB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3200" y="2268855"/>
            <a:ext cx="4937760" cy="3614298"/>
          </a:xfrm>
          <a:prstGeom prst="rect">
            <a:avLst/>
          </a:prstGeom>
        </p:spPr>
      </p:pic>
    </p:spTree>
    <p:extLst>
      <p:ext uri="{BB962C8B-B14F-4D97-AF65-F5344CB8AC3E}">
        <p14:creationId xmlns:p14="http://schemas.microsoft.com/office/powerpoint/2010/main" val="11483308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B3933-7C74-E50A-4766-18F6145FDBEA}"/>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385ADA9-E672-5B04-BF05-E27EB7090905}"/>
              </a:ext>
            </a:extLst>
          </p:cNvPr>
          <p:cNvSpPr txBox="1">
            <a:spLocks noChangeArrowheads="1"/>
          </p:cNvSpPr>
          <p:nvPr/>
        </p:nvSpPr>
        <p:spPr bwMode="auto">
          <a:xfrm>
            <a:off x="609600" y="405825"/>
            <a:ext cx="11049000" cy="1200329"/>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600" b="1" i="1" kern="0" dirty="0">
                <a:latin typeface="+mn-lt"/>
              </a:rPr>
              <a:t>Psalm 53: </a:t>
            </a:r>
            <a:r>
              <a:rPr lang="en-US" sz="3600" b="1" kern="100" dirty="0">
                <a:effectLst/>
                <a:latin typeface="+mn-lt"/>
                <a:ea typeface="Tahoma" panose="020B0604030504040204" pitchFamily="34" charset="0"/>
                <a:cs typeface="Tahoma" panose="020B0604030504040204" pitchFamily="34" charset="0"/>
              </a:rPr>
              <a:t>The Fool Does Not Believe in God but Abuses God’s People.</a:t>
            </a:r>
            <a:endParaRPr lang="en-US" sz="3600" kern="100" dirty="0">
              <a:effectLst/>
              <a:latin typeface="+mn-lt"/>
              <a:ea typeface="Tahoma" panose="020B0604030504040204" pitchFamily="34" charset="0"/>
              <a:cs typeface="Tahoma" panose="020B0604030504040204" pitchFamily="34" charset="0"/>
            </a:endParaRPr>
          </a:p>
        </p:txBody>
      </p:sp>
      <p:sp>
        <p:nvSpPr>
          <p:cNvPr id="7" name="Rectangle 3">
            <a:extLst>
              <a:ext uri="{FF2B5EF4-FFF2-40B4-BE49-F238E27FC236}">
                <a16:creationId xmlns:a16="http://schemas.microsoft.com/office/drawing/2014/main" id="{A920C86B-F306-83A4-2552-8473D4C27F0C}"/>
              </a:ext>
            </a:extLst>
          </p:cNvPr>
          <p:cNvSpPr txBox="1">
            <a:spLocks noChangeArrowheads="1"/>
          </p:cNvSpPr>
          <p:nvPr/>
        </p:nvSpPr>
        <p:spPr bwMode="auto">
          <a:xfrm>
            <a:off x="6400800" y="1958638"/>
            <a:ext cx="5562600" cy="4616648"/>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R="0">
              <a:spcBef>
                <a:spcPts val="1200"/>
              </a:spcBef>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The fool says there is no God. God sees they are corrupt and none does good.</a:t>
            </a:r>
          </a:p>
          <a:p>
            <a:pPr marR="0">
              <a:spcBef>
                <a:spcPts val="1200"/>
              </a:spcBef>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Have wicked people no knowledge when they eat up God’s people and do not call upon God?</a:t>
            </a:r>
          </a:p>
          <a:p>
            <a:pPr marR="0">
              <a:spcBef>
                <a:spcPts val="1200"/>
              </a:spcBef>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They are in great fear. In the end evil people will fall and God’s people will prevail.</a:t>
            </a:r>
          </a:p>
        </p:txBody>
      </p:sp>
      <p:pic>
        <p:nvPicPr>
          <p:cNvPr id="5" name="Picture 4">
            <a:extLst>
              <a:ext uri="{FF2B5EF4-FFF2-40B4-BE49-F238E27FC236}">
                <a16:creationId xmlns:a16="http://schemas.microsoft.com/office/drawing/2014/main" id="{C89607E1-25ED-D2F6-3BCF-02E154DD7A8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0" y="2438400"/>
            <a:ext cx="5143500" cy="3429000"/>
          </a:xfrm>
          <a:prstGeom prst="rect">
            <a:avLst/>
          </a:prstGeom>
        </p:spPr>
      </p:pic>
    </p:spTree>
    <p:extLst>
      <p:ext uri="{BB962C8B-B14F-4D97-AF65-F5344CB8AC3E}">
        <p14:creationId xmlns:p14="http://schemas.microsoft.com/office/powerpoint/2010/main" val="6363488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E2361-885E-A1FE-F4E5-B6E5821A652C}"/>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3AFA9DEB-38DC-A45D-C596-542FC49BD455}"/>
              </a:ext>
            </a:extLst>
          </p:cNvPr>
          <p:cNvSpPr txBox="1">
            <a:spLocks noChangeArrowheads="1"/>
          </p:cNvSpPr>
          <p:nvPr/>
        </p:nvSpPr>
        <p:spPr bwMode="auto">
          <a:xfrm>
            <a:off x="609600" y="405825"/>
            <a:ext cx="11049000" cy="1200329"/>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600" b="1" i="1" kern="0" dirty="0">
                <a:latin typeface="+mn-lt"/>
              </a:rPr>
              <a:t>Psalm 54: </a:t>
            </a:r>
            <a:r>
              <a:rPr lang="en-US" sz="3600" b="1" kern="100" dirty="0">
                <a:effectLst/>
                <a:latin typeface="+mn-lt"/>
                <a:ea typeface="Times New Roman" panose="02020603050405020304" pitchFamily="18" charset="0"/>
                <a:cs typeface="Times New Roman" panose="02020603050405020304" pitchFamily="18" charset="0"/>
              </a:rPr>
              <a:t>God Is My Helper When Oppressors Seek My Life</a:t>
            </a:r>
            <a:endParaRPr lang="en-US" sz="3600" kern="100" dirty="0">
              <a:effectLst/>
              <a:latin typeface="+mn-lt"/>
              <a:ea typeface="Times New Roman" panose="02020603050405020304" pitchFamily="18" charset="0"/>
              <a:cs typeface="Times New Roman" panose="02020603050405020304" pitchFamily="18" charset="0"/>
            </a:endParaRPr>
          </a:p>
        </p:txBody>
      </p:sp>
      <p:sp>
        <p:nvSpPr>
          <p:cNvPr id="7" name="Rectangle 3">
            <a:extLst>
              <a:ext uri="{FF2B5EF4-FFF2-40B4-BE49-F238E27FC236}">
                <a16:creationId xmlns:a16="http://schemas.microsoft.com/office/drawing/2014/main" id="{8344DCE3-54B4-3429-AE41-D65C9417DC92}"/>
              </a:ext>
            </a:extLst>
          </p:cNvPr>
          <p:cNvSpPr txBox="1">
            <a:spLocks noChangeArrowheads="1"/>
          </p:cNvSpPr>
          <p:nvPr/>
        </p:nvSpPr>
        <p:spPr bwMode="auto">
          <a:xfrm>
            <a:off x="609600" y="2238613"/>
            <a:ext cx="5562600" cy="3323987"/>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R="0">
              <a:spcBef>
                <a:spcPts val="1200"/>
              </a:spcBef>
              <a:tabLst>
                <a:tab pos="457200" algn="l"/>
                <a:tab pos="914400" algn="l"/>
                <a:tab pos="1371600" algn="l"/>
                <a:tab pos="3246120" algn="ctr"/>
              </a:tabLst>
            </a:pPr>
            <a:r>
              <a:rPr lang="en-US" sz="2800" b="1" kern="100" dirty="0">
                <a:effectLst/>
                <a:latin typeface="+mn-lt"/>
                <a:cs typeface="Times New Roman" panose="02020603050405020304" pitchFamily="18" charset="0"/>
              </a:rPr>
              <a:t>Save me, O God, for oppressors seek my life.</a:t>
            </a:r>
          </a:p>
          <a:p>
            <a:pPr marR="0">
              <a:spcBef>
                <a:spcPts val="1200"/>
              </a:spcBef>
              <a:tabLst>
                <a:tab pos="457200" algn="l"/>
                <a:tab pos="914400" algn="l"/>
                <a:tab pos="1371600" algn="l"/>
                <a:tab pos="3246120" algn="ctr"/>
              </a:tabLst>
            </a:pPr>
            <a:r>
              <a:rPr lang="en-US" sz="2800" b="1" kern="100" dirty="0">
                <a:effectLst/>
                <a:latin typeface="+mn-lt"/>
                <a:cs typeface="Times New Roman" panose="02020603050405020304" pitchFamily="18" charset="0"/>
              </a:rPr>
              <a:t>God is my helper and will repay my enemies for their evil.</a:t>
            </a:r>
          </a:p>
          <a:p>
            <a:pPr marR="0">
              <a:spcBef>
                <a:spcPts val="1200"/>
              </a:spcBef>
              <a:tabLst>
                <a:tab pos="457200" algn="l"/>
                <a:tab pos="914400" algn="l"/>
                <a:tab pos="1371600" algn="l"/>
                <a:tab pos="3246120" algn="ctr"/>
              </a:tabLst>
            </a:pPr>
            <a:r>
              <a:rPr lang="en-US" sz="2800" b="1" kern="100" dirty="0">
                <a:effectLst/>
                <a:latin typeface="+mn-lt"/>
                <a:cs typeface="Times New Roman" panose="02020603050405020304" pitchFamily="18" charset="0"/>
              </a:rPr>
              <a:t>I will sacrifice to God and praise His name for He has delivered me out of all trouble.</a:t>
            </a:r>
          </a:p>
        </p:txBody>
      </p:sp>
      <p:pic>
        <p:nvPicPr>
          <p:cNvPr id="5" name="Picture 4">
            <a:extLst>
              <a:ext uri="{FF2B5EF4-FFF2-40B4-BE49-F238E27FC236}">
                <a16:creationId xmlns:a16="http://schemas.microsoft.com/office/drawing/2014/main" id="{0D064884-F571-5E0A-71BE-60F0BC0EDE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0926" y="1981200"/>
            <a:ext cx="5280074" cy="3730487"/>
          </a:xfrm>
          <a:prstGeom prst="rect">
            <a:avLst/>
          </a:prstGeom>
        </p:spPr>
      </p:pic>
    </p:spTree>
    <p:extLst>
      <p:ext uri="{BB962C8B-B14F-4D97-AF65-F5344CB8AC3E}">
        <p14:creationId xmlns:p14="http://schemas.microsoft.com/office/powerpoint/2010/main" val="23636933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E3B44-EC44-B0ED-66F6-ABC07C04F6D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4CEE96A-5723-188C-18D4-CC5C171B10EA}"/>
              </a:ext>
            </a:extLst>
          </p:cNvPr>
          <p:cNvSpPr txBox="1">
            <a:spLocks noChangeArrowheads="1"/>
          </p:cNvSpPr>
          <p:nvPr/>
        </p:nvSpPr>
        <p:spPr bwMode="auto">
          <a:xfrm>
            <a:off x="609600" y="405825"/>
            <a:ext cx="11049000" cy="1200329"/>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600" b="1" i="1" kern="0" dirty="0">
                <a:latin typeface="+mn-lt"/>
              </a:rPr>
              <a:t>Psalm 55: </a:t>
            </a:r>
            <a:r>
              <a:rPr lang="en-US" sz="3600" b="1" dirty="0">
                <a:latin typeface="+mn-lt"/>
              </a:rPr>
              <a:t>Plea for God’s Help When Betrayed by a Friend</a:t>
            </a:r>
            <a:endParaRPr lang="en-US" sz="3600" dirty="0">
              <a:latin typeface="+mn-lt"/>
            </a:endParaRPr>
          </a:p>
        </p:txBody>
      </p:sp>
      <p:sp>
        <p:nvSpPr>
          <p:cNvPr id="7" name="Rectangle 3">
            <a:extLst>
              <a:ext uri="{FF2B5EF4-FFF2-40B4-BE49-F238E27FC236}">
                <a16:creationId xmlns:a16="http://schemas.microsoft.com/office/drawing/2014/main" id="{79100FB1-0C30-7C7A-3B6F-98F9389F43F4}"/>
              </a:ext>
            </a:extLst>
          </p:cNvPr>
          <p:cNvSpPr txBox="1">
            <a:spLocks noChangeArrowheads="1"/>
          </p:cNvSpPr>
          <p:nvPr/>
        </p:nvSpPr>
        <p:spPr bwMode="auto">
          <a:xfrm>
            <a:off x="6400800" y="1828800"/>
            <a:ext cx="5562600" cy="4770537"/>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Hear my prayers because of the oppression of the wicked. </a:t>
            </a:r>
          </a:p>
          <a:p>
            <a:pPr>
              <a:spcBef>
                <a:spcPts val="1200"/>
              </a:spcBef>
            </a:pPr>
            <a:r>
              <a:rPr lang="en-US" sz="2800" b="1" dirty="0">
                <a:latin typeface="+mn-lt"/>
              </a:rPr>
              <a:t>The one who mistreats me is my companion with whom I took counsel and worshiped God.</a:t>
            </a:r>
          </a:p>
          <a:p>
            <a:pPr>
              <a:spcBef>
                <a:spcPts val="1200"/>
              </a:spcBef>
            </a:pPr>
            <a:r>
              <a:rPr lang="en-US" sz="2800" b="1" dirty="0">
                <a:latin typeface="+mn-lt"/>
              </a:rPr>
              <a:t>Their words were smooth and soft but war was in their heart.</a:t>
            </a:r>
          </a:p>
          <a:p>
            <a:pPr>
              <a:spcBef>
                <a:spcPts val="1200"/>
              </a:spcBef>
            </a:pPr>
            <a:r>
              <a:rPr lang="en-US" sz="2800" b="1" dirty="0">
                <a:latin typeface="+mn-lt"/>
              </a:rPr>
              <a:t>Cast your burden on the Lord who will never permit the righteous to be moved.</a:t>
            </a:r>
          </a:p>
        </p:txBody>
      </p:sp>
      <p:pic>
        <p:nvPicPr>
          <p:cNvPr id="5" name="Picture 4">
            <a:extLst>
              <a:ext uri="{FF2B5EF4-FFF2-40B4-BE49-F238E27FC236}">
                <a16:creationId xmlns:a16="http://schemas.microsoft.com/office/drawing/2014/main" id="{0B8E77F5-4DB8-F58A-3BD5-9809057E47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2286000"/>
            <a:ext cx="5181600" cy="3886200"/>
          </a:xfrm>
          <a:prstGeom prst="rect">
            <a:avLst/>
          </a:prstGeom>
        </p:spPr>
      </p:pic>
    </p:spTree>
    <p:extLst>
      <p:ext uri="{BB962C8B-B14F-4D97-AF65-F5344CB8AC3E}">
        <p14:creationId xmlns:p14="http://schemas.microsoft.com/office/powerpoint/2010/main" val="31376935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3C520-FD66-6B35-2D03-B48846A7CB91}"/>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A2736A3-B619-C821-9F68-C50AABFDF079}"/>
              </a:ext>
            </a:extLst>
          </p:cNvPr>
          <p:cNvSpPr txBox="1">
            <a:spLocks noChangeArrowheads="1"/>
          </p:cNvSpPr>
          <p:nvPr/>
        </p:nvSpPr>
        <p:spPr bwMode="auto">
          <a:xfrm>
            <a:off x="609600" y="405825"/>
            <a:ext cx="11049000" cy="1200329"/>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600" b="1" i="1" kern="0" dirty="0">
                <a:latin typeface="+mn-lt"/>
              </a:rPr>
              <a:t>Psalm 56: </a:t>
            </a:r>
            <a:r>
              <a:rPr lang="en-US" sz="3600" b="1" kern="100" dirty="0">
                <a:effectLst/>
                <a:latin typeface="+mn-lt"/>
                <a:ea typeface="Tahoma" panose="020B0604030504040204" pitchFamily="34" charset="0"/>
                <a:cs typeface="Tahoma" panose="020B0604030504040204" pitchFamily="34" charset="0"/>
              </a:rPr>
              <a:t>Rather than Fearing Human Enemies, David Placed His Trust in God.</a:t>
            </a:r>
            <a:endParaRPr lang="en-US" sz="3600" kern="100" dirty="0">
              <a:effectLst/>
              <a:latin typeface="+mn-lt"/>
              <a:ea typeface="Tahoma" panose="020B0604030504040204" pitchFamily="34" charset="0"/>
              <a:cs typeface="Tahoma" panose="020B0604030504040204" pitchFamily="34" charset="0"/>
            </a:endParaRPr>
          </a:p>
        </p:txBody>
      </p:sp>
      <p:sp>
        <p:nvSpPr>
          <p:cNvPr id="7" name="Rectangle 3">
            <a:extLst>
              <a:ext uri="{FF2B5EF4-FFF2-40B4-BE49-F238E27FC236}">
                <a16:creationId xmlns:a16="http://schemas.microsoft.com/office/drawing/2014/main" id="{84F9FF5A-298D-FA8C-2EB6-9393716388AF}"/>
              </a:ext>
            </a:extLst>
          </p:cNvPr>
          <p:cNvSpPr txBox="1">
            <a:spLocks noChangeArrowheads="1"/>
          </p:cNvSpPr>
          <p:nvPr/>
        </p:nvSpPr>
        <p:spPr bwMode="auto">
          <a:xfrm>
            <a:off x="304800" y="1828800"/>
            <a:ext cx="6019800" cy="4770537"/>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R="0">
              <a:spcBef>
                <a:spcPts val="1200"/>
              </a:spcBef>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Enemies oppressed David, twisting his words and lying in wait for his life.</a:t>
            </a:r>
          </a:p>
          <a:p>
            <a:pPr marR="0">
              <a:spcBef>
                <a:spcPts val="1200"/>
              </a:spcBef>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Yet David trusted God and did not fear what flesh could do to him.</a:t>
            </a:r>
          </a:p>
          <a:p>
            <a:pPr marR="0">
              <a:spcBef>
                <a:spcPts val="1200"/>
              </a:spcBef>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He called on God to cast them down and keep a record of his suffering.</a:t>
            </a:r>
          </a:p>
          <a:p>
            <a:pPr marR="0">
              <a:spcBef>
                <a:spcPts val="1200"/>
              </a:spcBef>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He determined to keep the vows he made to God and to praise Him for delivering his soul.</a:t>
            </a:r>
          </a:p>
        </p:txBody>
      </p:sp>
      <p:pic>
        <p:nvPicPr>
          <p:cNvPr id="3" name="Picture 2">
            <a:extLst>
              <a:ext uri="{FF2B5EF4-FFF2-40B4-BE49-F238E27FC236}">
                <a16:creationId xmlns:a16="http://schemas.microsoft.com/office/drawing/2014/main" id="{F3769939-6D6D-4FDE-4577-2CDBC625A2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9400" y="2471738"/>
            <a:ext cx="5181600" cy="3319462"/>
          </a:xfrm>
          <a:prstGeom prst="rect">
            <a:avLst/>
          </a:prstGeom>
        </p:spPr>
      </p:pic>
    </p:spTree>
    <p:extLst>
      <p:ext uri="{BB962C8B-B14F-4D97-AF65-F5344CB8AC3E}">
        <p14:creationId xmlns:p14="http://schemas.microsoft.com/office/powerpoint/2010/main" val="20553355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37C47-AD5F-40E4-27E5-118DD28762D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589E411-20F5-65CA-EA68-38E5F010C35A}"/>
              </a:ext>
            </a:extLst>
          </p:cNvPr>
          <p:cNvSpPr txBox="1">
            <a:spLocks noChangeArrowheads="1"/>
          </p:cNvSpPr>
          <p:nvPr/>
        </p:nvSpPr>
        <p:spPr bwMode="auto">
          <a:xfrm>
            <a:off x="609600" y="405825"/>
            <a:ext cx="11049000" cy="1200329"/>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600" b="1" i="1" kern="0" dirty="0">
                <a:latin typeface="+mn-lt"/>
              </a:rPr>
              <a:t>Psalm 57: </a:t>
            </a:r>
            <a:r>
              <a:rPr lang="en-US" sz="3600" b="1" kern="100" dirty="0">
                <a:effectLst/>
                <a:latin typeface="+mn-lt"/>
                <a:ea typeface="Times New Roman" panose="02020603050405020304" pitchFamily="18" charset="0"/>
                <a:cs typeface="Times New Roman" panose="02020603050405020304" pitchFamily="18" charset="0"/>
              </a:rPr>
              <a:t>A Plea to God for Mercy When Surrounded by Enemies</a:t>
            </a:r>
            <a:endParaRPr lang="en-US" sz="3600" kern="100" dirty="0">
              <a:effectLst/>
              <a:latin typeface="+mn-lt"/>
              <a:ea typeface="Times New Roman" panose="02020603050405020304" pitchFamily="18" charset="0"/>
              <a:cs typeface="Times New Roman" panose="02020603050405020304" pitchFamily="18" charset="0"/>
            </a:endParaRPr>
          </a:p>
        </p:txBody>
      </p:sp>
      <p:sp>
        <p:nvSpPr>
          <p:cNvPr id="7" name="Rectangle 3">
            <a:extLst>
              <a:ext uri="{FF2B5EF4-FFF2-40B4-BE49-F238E27FC236}">
                <a16:creationId xmlns:a16="http://schemas.microsoft.com/office/drawing/2014/main" id="{34F76FF6-7162-E18F-C1D3-40A259091909}"/>
              </a:ext>
            </a:extLst>
          </p:cNvPr>
          <p:cNvSpPr txBox="1">
            <a:spLocks noChangeArrowheads="1"/>
          </p:cNvSpPr>
          <p:nvPr/>
        </p:nvSpPr>
        <p:spPr bwMode="auto">
          <a:xfrm>
            <a:off x="6400800" y="1958638"/>
            <a:ext cx="5562600" cy="4185761"/>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R="0">
              <a:spcBef>
                <a:spcPts val="1200"/>
              </a:spcBef>
              <a:tabLst>
                <a:tab pos="457200" algn="l"/>
                <a:tab pos="914400" algn="l"/>
                <a:tab pos="1371600" algn="l"/>
                <a:tab pos="3246120" algn="ctr"/>
              </a:tabLst>
            </a:pPr>
            <a:r>
              <a:rPr lang="en-US" sz="2800" b="1" kern="100" dirty="0">
                <a:effectLst/>
                <a:latin typeface="+mn-lt"/>
                <a:cs typeface="Times New Roman" panose="02020603050405020304" pitchFamily="18" charset="0"/>
              </a:rPr>
              <a:t>David glorified God and pled for His mercy and protection.</a:t>
            </a:r>
          </a:p>
          <a:p>
            <a:pPr marR="0">
              <a:spcBef>
                <a:spcPts val="1200"/>
              </a:spcBef>
              <a:tabLst>
                <a:tab pos="457200" algn="l"/>
                <a:tab pos="914400" algn="l"/>
                <a:tab pos="1371600" algn="l"/>
                <a:tab pos="3246120" algn="ctr"/>
              </a:tabLst>
            </a:pPr>
            <a:r>
              <a:rPr lang="en-US" sz="2800" b="1" kern="100" dirty="0">
                <a:effectLst/>
                <a:latin typeface="+mn-lt"/>
                <a:cs typeface="Times New Roman" panose="02020603050405020304" pitchFamily="18" charset="0"/>
              </a:rPr>
              <a:t>He was surrounded by men like lions with teeth like spears and arrows and a tongue like a sharp sword.</a:t>
            </a:r>
          </a:p>
          <a:p>
            <a:pPr marR="0">
              <a:spcBef>
                <a:spcPts val="1200"/>
              </a:spcBef>
              <a:tabLst>
                <a:tab pos="457200" algn="l"/>
                <a:tab pos="914400" algn="l"/>
                <a:tab pos="1371600" algn="l"/>
                <a:tab pos="3246120" algn="ctr"/>
              </a:tabLst>
            </a:pPr>
            <a:r>
              <a:rPr lang="en-US" sz="2800" b="1" kern="100" dirty="0">
                <a:effectLst/>
                <a:latin typeface="+mn-lt"/>
                <a:cs typeface="Times New Roman" panose="02020603050405020304" pitchFamily="18" charset="0"/>
              </a:rPr>
              <a:t>They would fall into the pit they had dug for David, and he would praise God among the nations.</a:t>
            </a:r>
          </a:p>
        </p:txBody>
      </p:sp>
      <p:pic>
        <p:nvPicPr>
          <p:cNvPr id="3" name="Picture 2">
            <a:extLst>
              <a:ext uri="{FF2B5EF4-FFF2-40B4-BE49-F238E27FC236}">
                <a16:creationId xmlns:a16="http://schemas.microsoft.com/office/drawing/2014/main" id="{B8B998A1-2717-7ED0-0376-A18A027F5EA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 y="2209800"/>
            <a:ext cx="5891808" cy="3927872"/>
          </a:xfrm>
          <a:prstGeom prst="rect">
            <a:avLst/>
          </a:prstGeom>
        </p:spPr>
      </p:pic>
    </p:spTree>
    <p:extLst>
      <p:ext uri="{BB962C8B-B14F-4D97-AF65-F5344CB8AC3E}">
        <p14:creationId xmlns:p14="http://schemas.microsoft.com/office/powerpoint/2010/main" val="31855021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A6525-135C-BF2E-6AA2-35F69FB9505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46D3EA0F-778E-1517-C4BA-60D66417BACF}"/>
              </a:ext>
            </a:extLst>
          </p:cNvPr>
          <p:cNvSpPr txBox="1">
            <a:spLocks noChangeArrowheads="1"/>
          </p:cNvSpPr>
          <p:nvPr/>
        </p:nvSpPr>
        <p:spPr bwMode="auto">
          <a:xfrm>
            <a:off x="609600" y="405825"/>
            <a:ext cx="11049000" cy="1200329"/>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600" b="1" i="1" kern="0" dirty="0">
                <a:latin typeface="+mn-lt"/>
              </a:rPr>
              <a:t>Psalm 58: </a:t>
            </a:r>
            <a:r>
              <a:rPr lang="en-US" sz="3600" b="1" kern="100" dirty="0">
                <a:effectLst/>
                <a:latin typeface="+mn-lt"/>
                <a:ea typeface="Tahoma" panose="020B0604030504040204" pitchFamily="34" charset="0"/>
                <a:cs typeface="Tahoma" panose="020B0604030504040204" pitchFamily="34" charset="0"/>
              </a:rPr>
              <a:t>Justice Will Be Done to the Wicked Who Practice Injustice.</a:t>
            </a:r>
            <a:endParaRPr lang="en-US" sz="3600" kern="100" dirty="0">
              <a:effectLst/>
              <a:latin typeface="+mn-lt"/>
              <a:ea typeface="Tahoma" panose="020B0604030504040204" pitchFamily="34" charset="0"/>
              <a:cs typeface="Tahoma" panose="020B0604030504040204" pitchFamily="34" charset="0"/>
            </a:endParaRPr>
          </a:p>
        </p:txBody>
      </p:sp>
      <p:sp>
        <p:nvSpPr>
          <p:cNvPr id="7" name="Rectangle 3">
            <a:extLst>
              <a:ext uri="{FF2B5EF4-FFF2-40B4-BE49-F238E27FC236}">
                <a16:creationId xmlns:a16="http://schemas.microsoft.com/office/drawing/2014/main" id="{80207AAA-7593-268E-1511-D423093A7708}"/>
              </a:ext>
            </a:extLst>
          </p:cNvPr>
          <p:cNvSpPr txBox="1">
            <a:spLocks noChangeArrowheads="1"/>
          </p:cNvSpPr>
          <p:nvPr/>
        </p:nvSpPr>
        <p:spPr bwMode="auto">
          <a:xfrm>
            <a:off x="457200" y="1905000"/>
            <a:ext cx="6781800" cy="4539704"/>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R="0">
              <a:spcBef>
                <a:spcPts val="600"/>
              </a:spcBef>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The wicked do not judge uprightly but work unrighteousness. They go astray from birth.</a:t>
            </a:r>
          </a:p>
          <a:p>
            <a:pPr marR="0">
              <a:spcBef>
                <a:spcPts val="600"/>
              </a:spcBef>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They are like a serpent that cannot be charmed. </a:t>
            </a:r>
          </a:p>
          <a:p>
            <a:pPr marR="0">
              <a:spcBef>
                <a:spcPts val="600"/>
              </a:spcBef>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His arrows will be harmless. He is like a miscarriage that never sees the sun.</a:t>
            </a:r>
          </a:p>
          <a:p>
            <a:pPr marR="0">
              <a:spcBef>
                <a:spcPts val="600"/>
              </a:spcBef>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The righteous rejoice that vengeance is done and there is a reward for the righteous.</a:t>
            </a:r>
          </a:p>
        </p:txBody>
      </p:sp>
      <p:pic>
        <p:nvPicPr>
          <p:cNvPr id="5" name="Picture 4">
            <a:extLst>
              <a:ext uri="{FF2B5EF4-FFF2-40B4-BE49-F238E27FC236}">
                <a16:creationId xmlns:a16="http://schemas.microsoft.com/office/drawing/2014/main" id="{1FEA9546-8288-3D81-7739-E2B00F6B768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30647" y="1905000"/>
            <a:ext cx="3323153" cy="4343400"/>
          </a:xfrm>
          <a:prstGeom prst="rect">
            <a:avLst/>
          </a:prstGeom>
        </p:spPr>
      </p:pic>
    </p:spTree>
    <p:extLst>
      <p:ext uri="{BB962C8B-B14F-4D97-AF65-F5344CB8AC3E}">
        <p14:creationId xmlns:p14="http://schemas.microsoft.com/office/powerpoint/2010/main" val="15936948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D3D94-C4D0-84AC-9C26-36DAA55E357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6697829B-61BB-AD69-749B-57C5BFF96CB5}"/>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latin typeface="+mn-lt"/>
              </a:rPr>
              <a:t>Psalm 59: </a:t>
            </a:r>
            <a:r>
              <a:rPr lang="en-US" sz="3200" b="1" dirty="0"/>
              <a:t>You Have Been My Defense and Refuge in the Day of My Trouble.</a:t>
            </a:r>
            <a:endParaRPr lang="en-US" sz="3200" b="1" kern="100" dirty="0">
              <a:effectLst/>
              <a:latin typeface="+mn-lt"/>
              <a:ea typeface="Tahoma" panose="020B0604030504040204" pitchFamily="34" charset="0"/>
              <a:cs typeface="Tahoma" panose="020B0604030504040204" pitchFamily="34" charset="0"/>
            </a:endParaRPr>
          </a:p>
        </p:txBody>
      </p:sp>
      <p:sp>
        <p:nvSpPr>
          <p:cNvPr id="7" name="Rectangle 3">
            <a:extLst>
              <a:ext uri="{FF2B5EF4-FFF2-40B4-BE49-F238E27FC236}">
                <a16:creationId xmlns:a16="http://schemas.microsoft.com/office/drawing/2014/main" id="{3EAB7134-EDC6-D209-A614-B4ED45B2D729}"/>
              </a:ext>
            </a:extLst>
          </p:cNvPr>
          <p:cNvSpPr txBox="1">
            <a:spLocks noChangeArrowheads="1"/>
          </p:cNvSpPr>
          <p:nvPr/>
        </p:nvSpPr>
        <p:spPr bwMode="auto">
          <a:xfrm>
            <a:off x="6400800" y="1581864"/>
            <a:ext cx="5562600" cy="5047536"/>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R="0">
              <a:spcBef>
                <a:spcPts val="1200"/>
              </a:spcBef>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David’s enemies lay in wait for his life growling like dogs though he had committed no sin.</a:t>
            </a:r>
          </a:p>
          <a:p>
            <a:pPr marR="0">
              <a:spcBef>
                <a:spcPts val="1200"/>
              </a:spcBef>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He called upon God to punish them but not slay them immediately as a reminder to the people.</a:t>
            </a:r>
          </a:p>
          <a:p>
            <a:pPr marR="0">
              <a:spcBef>
                <a:spcPts val="1200"/>
              </a:spcBef>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They should be consumed for their pride and lies, but David would sing praises for God’s mercy.</a:t>
            </a:r>
          </a:p>
        </p:txBody>
      </p:sp>
      <p:pic>
        <p:nvPicPr>
          <p:cNvPr id="8" name="Picture 7">
            <a:extLst>
              <a:ext uri="{FF2B5EF4-FFF2-40B4-BE49-F238E27FC236}">
                <a16:creationId xmlns:a16="http://schemas.microsoft.com/office/drawing/2014/main" id="{11418C22-EC15-FD34-95A3-E0C25CA71C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 y="1607714"/>
            <a:ext cx="4267200" cy="4564486"/>
          </a:xfrm>
          <a:prstGeom prst="rect">
            <a:avLst/>
          </a:prstGeom>
        </p:spPr>
      </p:pic>
    </p:spTree>
    <p:extLst>
      <p:ext uri="{BB962C8B-B14F-4D97-AF65-F5344CB8AC3E}">
        <p14:creationId xmlns:p14="http://schemas.microsoft.com/office/powerpoint/2010/main" val="21871803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F3D9D-62AE-8E07-33F9-6CA7D3A28FE5}"/>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D9DA3D53-F835-FF48-A523-8F03D9072F2B}"/>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60: </a:t>
            </a:r>
            <a:r>
              <a:rPr lang="en-US" sz="3200" b="1" dirty="0"/>
              <a:t>The Help of Man Is Useless. Through God We Will Do Valiantly.</a:t>
            </a:r>
            <a:endParaRPr lang="en-US" sz="3200" b="1" kern="100" dirty="0">
              <a:effectLst/>
              <a:latin typeface="+mn-lt"/>
              <a:ea typeface="Times New Roman" panose="02020603050405020304" pitchFamily="18" charset="0"/>
              <a:cs typeface="Times New Roman" panose="02020603050405020304" pitchFamily="18" charset="0"/>
            </a:endParaRPr>
          </a:p>
        </p:txBody>
      </p:sp>
      <p:sp>
        <p:nvSpPr>
          <p:cNvPr id="7" name="Rectangle 3">
            <a:extLst>
              <a:ext uri="{FF2B5EF4-FFF2-40B4-BE49-F238E27FC236}">
                <a16:creationId xmlns:a16="http://schemas.microsoft.com/office/drawing/2014/main" id="{1BA88C93-EA06-28FF-24EB-64D7FB8483C2}"/>
              </a:ext>
            </a:extLst>
          </p:cNvPr>
          <p:cNvSpPr txBox="1">
            <a:spLocks noChangeArrowheads="1"/>
          </p:cNvSpPr>
          <p:nvPr/>
        </p:nvSpPr>
        <p:spPr bwMode="auto">
          <a:xfrm>
            <a:off x="457200" y="1905000"/>
            <a:ext cx="6781800" cy="4247317"/>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R="0">
              <a:spcBef>
                <a:spcPts val="1200"/>
              </a:spcBef>
              <a:tabLst>
                <a:tab pos="457200" algn="l"/>
                <a:tab pos="914400" algn="l"/>
                <a:tab pos="1371600" algn="l"/>
                <a:tab pos="3246120" algn="ctr"/>
              </a:tabLst>
            </a:pPr>
            <a:r>
              <a:rPr lang="en-US" sz="3200" b="1" kern="100" dirty="0">
                <a:effectLst/>
                <a:latin typeface="+mn-lt"/>
                <a:cs typeface="Times New Roman" panose="02020603050405020304" pitchFamily="18" charset="0"/>
              </a:rPr>
              <a:t>God has cast us off and caused us to face hardship. Hear me and save us.</a:t>
            </a:r>
          </a:p>
          <a:p>
            <a:pPr marR="0">
              <a:spcBef>
                <a:spcPts val="1200"/>
              </a:spcBef>
              <a:tabLst>
                <a:tab pos="457200" algn="l"/>
                <a:tab pos="914400" algn="l"/>
                <a:tab pos="1371600" algn="l"/>
                <a:tab pos="3246120" algn="ctr"/>
              </a:tabLst>
            </a:pPr>
            <a:r>
              <a:rPr lang="en-US" sz="3200" b="1" kern="100" dirty="0">
                <a:effectLst/>
                <a:latin typeface="+mn-lt"/>
                <a:cs typeface="Times New Roman" panose="02020603050405020304" pitchFamily="18" charset="0"/>
              </a:rPr>
              <a:t>God claims Israel as His land and shows dominion over Israel’s enemies.</a:t>
            </a:r>
          </a:p>
          <a:p>
            <a:pPr marR="0">
              <a:spcBef>
                <a:spcPts val="1200"/>
              </a:spcBef>
              <a:tabLst>
                <a:tab pos="457200" algn="l"/>
                <a:tab pos="914400" algn="l"/>
                <a:tab pos="1371600" algn="l"/>
                <a:tab pos="3246120" algn="ctr"/>
              </a:tabLst>
            </a:pPr>
            <a:r>
              <a:rPr lang="en-US" sz="3200" b="1" kern="100" dirty="0">
                <a:effectLst/>
                <a:latin typeface="+mn-lt"/>
                <a:cs typeface="Times New Roman" panose="02020603050405020304" pitchFamily="18" charset="0"/>
              </a:rPr>
              <a:t>Help of man is useless but God will lead us to tread down our enemies.</a:t>
            </a:r>
          </a:p>
        </p:txBody>
      </p:sp>
      <p:pic>
        <p:nvPicPr>
          <p:cNvPr id="10" name="Picture 9">
            <a:extLst>
              <a:ext uri="{FF2B5EF4-FFF2-40B4-BE49-F238E27FC236}">
                <a16:creationId xmlns:a16="http://schemas.microsoft.com/office/drawing/2014/main" id="{36A06010-7FDA-A807-7CB3-0C15085CCCD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8600" y="1905000"/>
            <a:ext cx="3611703" cy="4724400"/>
          </a:xfrm>
          <a:prstGeom prst="rect">
            <a:avLst/>
          </a:prstGeom>
        </p:spPr>
      </p:pic>
    </p:spTree>
    <p:extLst>
      <p:ext uri="{BB962C8B-B14F-4D97-AF65-F5344CB8AC3E}">
        <p14:creationId xmlns:p14="http://schemas.microsoft.com/office/powerpoint/2010/main" val="14196493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34FD8-C18F-84DE-A4EF-56911A24F9F2}"/>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8F0AD84-190F-1571-87F4-5A8A767A67A8}"/>
              </a:ext>
            </a:extLst>
          </p:cNvPr>
          <p:cNvSpPr txBox="1">
            <a:spLocks noChangeArrowheads="1"/>
          </p:cNvSpPr>
          <p:nvPr/>
        </p:nvSpPr>
        <p:spPr bwMode="auto">
          <a:xfrm>
            <a:off x="609600" y="405825"/>
            <a:ext cx="11049000" cy="584775"/>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latin typeface="+mn-lt"/>
              </a:rPr>
              <a:t>Psalm 61: </a:t>
            </a:r>
            <a:r>
              <a:rPr lang="en-US" sz="3200" b="1" kern="100" dirty="0">
                <a:effectLst/>
                <a:latin typeface="+mn-lt"/>
                <a:ea typeface="Tahoma" panose="020B0604030504040204" pitchFamily="34" charset="0"/>
                <a:cs typeface="Tahoma" panose="020B0604030504040204" pitchFamily="34" charset="0"/>
              </a:rPr>
              <a:t>God Is My Shelter and Strong Tower</a:t>
            </a:r>
            <a:endParaRPr lang="en-US" sz="3200" kern="100" dirty="0">
              <a:effectLst/>
              <a:latin typeface="+mn-lt"/>
              <a:ea typeface="Tahoma" panose="020B0604030504040204" pitchFamily="34" charset="0"/>
              <a:cs typeface="Tahoma" panose="020B0604030504040204" pitchFamily="34" charset="0"/>
            </a:endParaRPr>
          </a:p>
        </p:txBody>
      </p:sp>
      <p:sp>
        <p:nvSpPr>
          <p:cNvPr id="7" name="Rectangle 3">
            <a:extLst>
              <a:ext uri="{FF2B5EF4-FFF2-40B4-BE49-F238E27FC236}">
                <a16:creationId xmlns:a16="http://schemas.microsoft.com/office/drawing/2014/main" id="{049285D0-B478-A097-9AFF-758F802EB4A6}"/>
              </a:ext>
            </a:extLst>
          </p:cNvPr>
          <p:cNvSpPr txBox="1">
            <a:spLocks noChangeArrowheads="1"/>
          </p:cNvSpPr>
          <p:nvPr/>
        </p:nvSpPr>
        <p:spPr bwMode="auto">
          <a:xfrm>
            <a:off x="6248400" y="1143000"/>
            <a:ext cx="5715000" cy="5539978"/>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R="0">
              <a:spcBef>
                <a:spcPts val="2400"/>
              </a:spcBef>
              <a:tabLst>
                <a:tab pos="457200" algn="l"/>
                <a:tab pos="914400" algn="l"/>
                <a:tab pos="1371600" algn="l"/>
                <a:tab pos="3246120" algn="ctr"/>
              </a:tabLst>
            </a:pPr>
            <a:r>
              <a:rPr lang="en-US" sz="3200" b="1" kern="100" dirty="0">
                <a:effectLst/>
                <a:latin typeface="+mn-lt"/>
                <a:ea typeface="Tahoma" panose="020B0604030504040204" pitchFamily="34" charset="0"/>
                <a:cs typeface="Tahoma" panose="020B0604030504040204" pitchFamily="34" charset="0"/>
              </a:rPr>
              <a:t>Hear my cry, O God, for you have been my shelter and a strong tower from the enemy.</a:t>
            </a:r>
          </a:p>
          <a:p>
            <a:pPr marR="0">
              <a:spcBef>
                <a:spcPts val="2400"/>
              </a:spcBef>
              <a:tabLst>
                <a:tab pos="457200" algn="l"/>
                <a:tab pos="914400" algn="l"/>
                <a:tab pos="1371600" algn="l"/>
                <a:tab pos="3246120" algn="ctr"/>
              </a:tabLst>
            </a:pPr>
            <a:r>
              <a:rPr lang="en-US" sz="3200" b="1" kern="100" dirty="0">
                <a:effectLst/>
                <a:latin typeface="+mn-lt"/>
                <a:ea typeface="Tahoma" panose="020B0604030504040204" pitchFamily="34" charset="0"/>
                <a:cs typeface="Tahoma" panose="020B0604030504040204" pitchFamily="34" charset="0"/>
              </a:rPr>
              <a:t>I will abide in your tabernacle and trust the shelter of your wings for you have heard my vows.</a:t>
            </a:r>
          </a:p>
          <a:p>
            <a:pPr marR="0">
              <a:spcBef>
                <a:spcPts val="2400"/>
              </a:spcBef>
              <a:tabLst>
                <a:tab pos="457200" algn="l"/>
                <a:tab pos="914400" algn="l"/>
                <a:tab pos="1371600" algn="l"/>
                <a:tab pos="3246120" algn="ctr"/>
              </a:tabLst>
            </a:pPr>
            <a:r>
              <a:rPr lang="en-US" sz="3200" b="1" kern="100" dirty="0">
                <a:effectLst/>
                <a:latin typeface="+mn-lt"/>
                <a:ea typeface="Tahoma" panose="020B0604030504040204" pitchFamily="34" charset="0"/>
                <a:cs typeface="Tahoma" panose="020B0604030504040204" pitchFamily="34" charset="0"/>
              </a:rPr>
              <a:t>You will prolong the king’s life so I will praise your name forever.</a:t>
            </a:r>
          </a:p>
        </p:txBody>
      </p:sp>
      <p:pic>
        <p:nvPicPr>
          <p:cNvPr id="3" name="Picture 2">
            <a:extLst>
              <a:ext uri="{FF2B5EF4-FFF2-40B4-BE49-F238E27FC236}">
                <a16:creationId xmlns:a16="http://schemas.microsoft.com/office/drawing/2014/main" id="{18717FA8-0384-14B0-26B5-05B02AF35A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 y="1600200"/>
            <a:ext cx="4200873" cy="4493538"/>
          </a:xfrm>
          <a:prstGeom prst="rect">
            <a:avLst/>
          </a:prstGeom>
        </p:spPr>
      </p:pic>
    </p:spTree>
    <p:extLst>
      <p:ext uri="{BB962C8B-B14F-4D97-AF65-F5344CB8AC3E}">
        <p14:creationId xmlns:p14="http://schemas.microsoft.com/office/powerpoint/2010/main" val="30137805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2B1D2-336B-9881-1E96-E674CC6CDF4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A770D71-EE0D-35EB-3E9F-11B5B70529B4}"/>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62: </a:t>
            </a:r>
            <a:r>
              <a:rPr lang="en-US" sz="3200" b="1" kern="100" dirty="0">
                <a:effectLst/>
                <a:latin typeface="+mn-lt"/>
                <a:ea typeface="Times New Roman" panose="02020603050405020304" pitchFamily="18" charset="0"/>
                <a:cs typeface="Times New Roman" panose="02020603050405020304" pitchFamily="18" charset="0"/>
              </a:rPr>
              <a:t>They Bless with Their Mouth, But They Curse Inwardly. </a:t>
            </a:r>
          </a:p>
        </p:txBody>
      </p:sp>
      <p:sp>
        <p:nvSpPr>
          <p:cNvPr id="7" name="Rectangle 3">
            <a:extLst>
              <a:ext uri="{FF2B5EF4-FFF2-40B4-BE49-F238E27FC236}">
                <a16:creationId xmlns:a16="http://schemas.microsoft.com/office/drawing/2014/main" id="{7A3D2D7F-28B0-F02B-50AA-DDB584180AAB}"/>
              </a:ext>
            </a:extLst>
          </p:cNvPr>
          <p:cNvSpPr txBox="1">
            <a:spLocks noChangeArrowheads="1"/>
          </p:cNvSpPr>
          <p:nvPr/>
        </p:nvSpPr>
        <p:spPr bwMode="auto">
          <a:xfrm>
            <a:off x="457200" y="1905000"/>
            <a:ext cx="6781800" cy="4401205"/>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R="0">
              <a:spcBef>
                <a:spcPts val="1800"/>
              </a:spcBef>
              <a:tabLst>
                <a:tab pos="457200" algn="l"/>
                <a:tab pos="914400" algn="l"/>
                <a:tab pos="1371600" algn="l"/>
                <a:tab pos="3246120" algn="ctr"/>
              </a:tabLst>
            </a:pPr>
            <a:r>
              <a:rPr lang="en-US" sz="3200" b="1" kern="100" dirty="0">
                <a:effectLst/>
                <a:latin typeface="+mn-lt"/>
                <a:cs typeface="Times New Roman" panose="02020603050405020304" pitchFamily="18" charset="0"/>
              </a:rPr>
              <a:t>Enemies continually attack a man to cast him down. </a:t>
            </a:r>
          </a:p>
          <a:p>
            <a:pPr marR="0">
              <a:spcBef>
                <a:spcPts val="1800"/>
              </a:spcBef>
              <a:tabLst>
                <a:tab pos="457200" algn="l"/>
                <a:tab pos="914400" algn="l"/>
                <a:tab pos="1371600" algn="l"/>
                <a:tab pos="3246120" algn="ctr"/>
              </a:tabLst>
            </a:pPr>
            <a:r>
              <a:rPr lang="en-US" sz="3200" b="1" kern="100" dirty="0">
                <a:effectLst/>
                <a:latin typeface="+mn-lt"/>
                <a:cs typeface="Times New Roman" panose="02020603050405020304" pitchFamily="18" charset="0"/>
              </a:rPr>
              <a:t>Trust in God and wait silently for Him for He is my rock, my salvation, and my refuge.</a:t>
            </a:r>
          </a:p>
          <a:p>
            <a:pPr marR="0">
              <a:spcBef>
                <a:spcPts val="1800"/>
              </a:spcBef>
              <a:tabLst>
                <a:tab pos="457200" algn="l"/>
                <a:tab pos="914400" algn="l"/>
                <a:tab pos="1371600" algn="l"/>
                <a:tab pos="3246120" algn="ctr"/>
              </a:tabLst>
            </a:pPr>
            <a:r>
              <a:rPr lang="en-US" sz="3200" b="1" kern="100" dirty="0">
                <a:effectLst/>
                <a:latin typeface="+mn-lt"/>
                <a:cs typeface="Times New Roman" panose="02020603050405020304" pitchFamily="18" charset="0"/>
              </a:rPr>
              <a:t>Do not put your trust in men, in riches, or in oppression. Power and mercy belong to God.</a:t>
            </a:r>
          </a:p>
        </p:txBody>
      </p:sp>
      <p:pic>
        <p:nvPicPr>
          <p:cNvPr id="3" name="Picture 2">
            <a:extLst>
              <a:ext uri="{FF2B5EF4-FFF2-40B4-BE49-F238E27FC236}">
                <a16:creationId xmlns:a16="http://schemas.microsoft.com/office/drawing/2014/main" id="{76A6716E-561C-F868-8CC6-3D12DE90FE9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4800" y="2209800"/>
            <a:ext cx="3555917" cy="4150043"/>
          </a:xfrm>
          <a:prstGeom prst="rect">
            <a:avLst/>
          </a:prstGeom>
        </p:spPr>
      </p:pic>
    </p:spTree>
    <p:extLst>
      <p:ext uri="{BB962C8B-B14F-4D97-AF65-F5344CB8AC3E}">
        <p14:creationId xmlns:p14="http://schemas.microsoft.com/office/powerpoint/2010/main" val="3310827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53E71-928D-5F64-CACD-A4A025476042}"/>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718B885-E1B9-8C68-61D5-4EFD062FDFDE}"/>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latin typeface="+mn-lt"/>
              </a:rPr>
              <a:t>Psalm 63: </a:t>
            </a:r>
            <a:r>
              <a:rPr lang="en-US" sz="3200" b="1" kern="100" dirty="0">
                <a:effectLst/>
                <a:latin typeface="+mn-lt"/>
                <a:ea typeface="Times New Roman" panose="02020603050405020304" pitchFamily="18" charset="0"/>
                <a:cs typeface="Times New Roman" panose="02020603050405020304" pitchFamily="18" charset="0"/>
              </a:rPr>
              <a:t>Because You Have Been My Help, in the Shadow of Your Wings I Will Rejoice.</a:t>
            </a:r>
            <a:endParaRPr lang="en-US" sz="3200" kern="100" dirty="0">
              <a:effectLst/>
              <a:latin typeface="+mn-lt"/>
              <a:ea typeface="Times New Roman" panose="02020603050405020304" pitchFamily="18" charset="0"/>
              <a:cs typeface="Times New Roman" panose="02020603050405020304" pitchFamily="18" charset="0"/>
            </a:endParaRPr>
          </a:p>
        </p:txBody>
      </p:sp>
      <p:sp>
        <p:nvSpPr>
          <p:cNvPr id="7" name="Rectangle 3">
            <a:extLst>
              <a:ext uri="{FF2B5EF4-FFF2-40B4-BE49-F238E27FC236}">
                <a16:creationId xmlns:a16="http://schemas.microsoft.com/office/drawing/2014/main" id="{D09D877E-2256-3298-D0DE-8126DA37BB31}"/>
              </a:ext>
            </a:extLst>
          </p:cNvPr>
          <p:cNvSpPr txBox="1">
            <a:spLocks noChangeArrowheads="1"/>
          </p:cNvSpPr>
          <p:nvPr/>
        </p:nvSpPr>
        <p:spPr bwMode="auto">
          <a:xfrm>
            <a:off x="6400800" y="1908750"/>
            <a:ext cx="5562600" cy="4339650"/>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R="0">
              <a:spcBef>
                <a:spcPts val="1800"/>
              </a:spcBef>
              <a:tabLst>
                <a:tab pos="457200" algn="l"/>
                <a:tab pos="914400" algn="l"/>
                <a:tab pos="1371600" algn="l"/>
                <a:tab pos="3246120" algn="ctr"/>
              </a:tabLst>
            </a:pPr>
            <a:r>
              <a:rPr lang="en-US" sz="2800" b="1" kern="100" dirty="0">
                <a:effectLst/>
                <a:latin typeface="+mn-lt"/>
                <a:cs typeface="Times New Roman" panose="02020603050405020304" pitchFamily="18" charset="0"/>
              </a:rPr>
              <a:t>My soul thirsts for God because His lovingkindness is better than life; my lips will praise Him.</a:t>
            </a:r>
          </a:p>
          <a:p>
            <a:pPr marR="0">
              <a:spcBef>
                <a:spcPts val="1800"/>
              </a:spcBef>
              <a:tabLst>
                <a:tab pos="457200" algn="l"/>
                <a:tab pos="914400" algn="l"/>
                <a:tab pos="1371600" algn="l"/>
                <a:tab pos="3246120" algn="ctr"/>
              </a:tabLst>
            </a:pPr>
            <a:r>
              <a:rPr lang="en-US" sz="2800" b="1" kern="100" dirty="0">
                <a:effectLst/>
                <a:latin typeface="+mn-lt"/>
                <a:cs typeface="Times New Roman" panose="02020603050405020304" pitchFamily="18" charset="0"/>
              </a:rPr>
              <a:t>I meditate on Him in the night because He has been my help, my strength, and my protection.</a:t>
            </a:r>
          </a:p>
          <a:p>
            <a:pPr marR="0">
              <a:spcBef>
                <a:spcPts val="1800"/>
              </a:spcBef>
              <a:tabLst>
                <a:tab pos="457200" algn="l"/>
                <a:tab pos="914400" algn="l"/>
                <a:tab pos="1371600" algn="l"/>
                <a:tab pos="3246120" algn="ctr"/>
              </a:tabLst>
            </a:pPr>
            <a:r>
              <a:rPr lang="en-US" sz="2800" b="1" kern="100" dirty="0">
                <a:effectLst/>
                <a:latin typeface="+mn-lt"/>
                <a:cs typeface="Times New Roman" panose="02020603050405020304" pitchFamily="18" charset="0"/>
              </a:rPr>
              <a:t>Those who seek to destroy my life will fall, but the king shall rejoice in God.</a:t>
            </a:r>
          </a:p>
        </p:txBody>
      </p:sp>
      <p:pic>
        <p:nvPicPr>
          <p:cNvPr id="3" name="Picture 2">
            <a:extLst>
              <a:ext uri="{FF2B5EF4-FFF2-40B4-BE49-F238E27FC236}">
                <a16:creationId xmlns:a16="http://schemas.microsoft.com/office/drawing/2014/main" id="{EFCFBCD4-3201-768B-5FED-309AFFE89D38}"/>
              </a:ext>
            </a:extLst>
          </p:cNvPr>
          <p:cNvPicPr>
            <a:picLocks noChangeAspect="1"/>
          </p:cNvPicPr>
          <p:nvPr/>
        </p:nvPicPr>
        <p:blipFill>
          <a:blip r:embed="rId2" cstate="print">
            <a:extLst>
              <a:ext uri="{28A0092B-C50C-407E-A947-70E740481C1C}">
                <a14:useLocalDpi xmlns:a14="http://schemas.microsoft.com/office/drawing/2010/main" val="0"/>
              </a:ext>
            </a:extLst>
          </a:blip>
          <a:srcRect l="12110" r="5859"/>
          <a:stretch/>
        </p:blipFill>
        <p:spPr>
          <a:xfrm>
            <a:off x="374205" y="2362200"/>
            <a:ext cx="5569395" cy="3182511"/>
          </a:xfrm>
          <a:prstGeom prst="rect">
            <a:avLst/>
          </a:prstGeom>
        </p:spPr>
      </p:pic>
    </p:spTree>
    <p:extLst>
      <p:ext uri="{BB962C8B-B14F-4D97-AF65-F5344CB8AC3E}">
        <p14:creationId xmlns:p14="http://schemas.microsoft.com/office/powerpoint/2010/main" val="6603589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75365-3026-CF41-8865-762CAEED653A}"/>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A02DCA84-AA77-AD7C-313E-4B614CE32F41}"/>
              </a:ext>
            </a:extLst>
          </p:cNvPr>
          <p:cNvSpPr txBox="1">
            <a:spLocks noChangeArrowheads="1"/>
          </p:cNvSpPr>
          <p:nvPr/>
        </p:nvSpPr>
        <p:spPr bwMode="auto">
          <a:xfrm>
            <a:off x="609600" y="405825"/>
            <a:ext cx="11049000" cy="584775"/>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64: </a:t>
            </a:r>
            <a:r>
              <a:rPr lang="en-US" sz="3200" b="1" kern="100" dirty="0">
                <a:effectLst/>
                <a:latin typeface="+mn-lt"/>
                <a:ea typeface="Times New Roman" panose="02020603050405020304" pitchFamily="18" charset="0"/>
                <a:cs typeface="Times New Roman" panose="02020603050405020304" pitchFamily="18" charset="0"/>
              </a:rPr>
              <a:t>Hide Me from the Secret Plots of the Wicked.</a:t>
            </a:r>
            <a:endParaRPr lang="en-US" sz="3200" kern="100" dirty="0">
              <a:effectLst/>
              <a:latin typeface="+mn-lt"/>
              <a:ea typeface="Times New Roman" panose="02020603050405020304" pitchFamily="18" charset="0"/>
              <a:cs typeface="Times New Roman" panose="02020603050405020304" pitchFamily="18" charset="0"/>
            </a:endParaRPr>
          </a:p>
        </p:txBody>
      </p:sp>
      <p:sp>
        <p:nvSpPr>
          <p:cNvPr id="7" name="Rectangle 3">
            <a:extLst>
              <a:ext uri="{FF2B5EF4-FFF2-40B4-BE49-F238E27FC236}">
                <a16:creationId xmlns:a16="http://schemas.microsoft.com/office/drawing/2014/main" id="{4A29E4E4-AB99-93DE-38A7-D78A1B5C7D2C}"/>
              </a:ext>
            </a:extLst>
          </p:cNvPr>
          <p:cNvSpPr txBox="1">
            <a:spLocks noChangeArrowheads="1"/>
          </p:cNvSpPr>
          <p:nvPr/>
        </p:nvSpPr>
        <p:spPr bwMode="auto">
          <a:xfrm>
            <a:off x="457200" y="1524000"/>
            <a:ext cx="6477000" cy="4770537"/>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R="0">
              <a:spcBef>
                <a:spcPts val="1800"/>
              </a:spcBef>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Hide me from the plots of the wicked who use their tongues like a sword and secretly shoot bitter words like arrows.</a:t>
            </a:r>
          </a:p>
          <a:p>
            <a:pPr marR="0">
              <a:spcBef>
                <a:spcPts val="1800"/>
              </a:spcBef>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The wicked lay secret snares and encourage themselves in evil.</a:t>
            </a:r>
          </a:p>
          <a:p>
            <a:pPr marR="0">
              <a:spcBef>
                <a:spcPts val="1800"/>
              </a:spcBef>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But God will shoot at them and make them stumble over their own tongue, so people will fear and the righteous will be glad.</a:t>
            </a:r>
          </a:p>
        </p:txBody>
      </p:sp>
      <p:pic>
        <p:nvPicPr>
          <p:cNvPr id="5" name="Picture 4">
            <a:extLst>
              <a:ext uri="{FF2B5EF4-FFF2-40B4-BE49-F238E27FC236}">
                <a16:creationId xmlns:a16="http://schemas.microsoft.com/office/drawing/2014/main" id="{61295FAE-6495-36CA-31AD-E563B91D93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39000" y="2438400"/>
            <a:ext cx="4724400" cy="3142218"/>
          </a:xfrm>
          <a:prstGeom prst="rect">
            <a:avLst/>
          </a:prstGeom>
        </p:spPr>
      </p:pic>
    </p:spTree>
    <p:extLst>
      <p:ext uri="{BB962C8B-B14F-4D97-AF65-F5344CB8AC3E}">
        <p14:creationId xmlns:p14="http://schemas.microsoft.com/office/powerpoint/2010/main" val="14008592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5E9A9-D402-0A25-07F3-9C7F774E201D}"/>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6DE20F99-09E0-776F-4FB2-D2D915267E5A}"/>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latin typeface="+mn-lt"/>
              </a:rPr>
              <a:t>Psalm 65: </a:t>
            </a:r>
            <a:r>
              <a:rPr lang="en-US" sz="3200" b="1" kern="100" dirty="0">
                <a:effectLst/>
                <a:latin typeface="+mn-lt"/>
                <a:ea typeface="Times New Roman" panose="02020603050405020304" pitchFamily="18" charset="0"/>
                <a:cs typeface="Times New Roman" panose="02020603050405020304" pitchFamily="18" charset="0"/>
              </a:rPr>
              <a:t>You Visit the Earth and Water It, You Greatly Enrich It.</a:t>
            </a:r>
            <a:r>
              <a:rPr lang="en-US" sz="3200" b="1" i="1" kern="0" dirty="0">
                <a:latin typeface="+mn-lt"/>
              </a:rPr>
              <a:t> </a:t>
            </a:r>
            <a:endParaRPr lang="en-US" sz="3200" kern="100" dirty="0">
              <a:effectLst/>
              <a:latin typeface="+mn-lt"/>
              <a:ea typeface="Times New Roman" panose="02020603050405020304" pitchFamily="18" charset="0"/>
              <a:cs typeface="Times New Roman" panose="02020603050405020304" pitchFamily="18" charset="0"/>
            </a:endParaRPr>
          </a:p>
        </p:txBody>
      </p:sp>
      <p:sp>
        <p:nvSpPr>
          <p:cNvPr id="7" name="Rectangle 3">
            <a:extLst>
              <a:ext uri="{FF2B5EF4-FFF2-40B4-BE49-F238E27FC236}">
                <a16:creationId xmlns:a16="http://schemas.microsoft.com/office/drawing/2014/main" id="{ACE86008-2919-1EE8-0E7D-163A5707ACB3}"/>
              </a:ext>
            </a:extLst>
          </p:cNvPr>
          <p:cNvSpPr txBox="1">
            <a:spLocks noChangeArrowheads="1"/>
          </p:cNvSpPr>
          <p:nvPr/>
        </p:nvSpPr>
        <p:spPr bwMode="auto">
          <a:xfrm>
            <a:off x="6858000" y="1600200"/>
            <a:ext cx="5105400" cy="4770537"/>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R="0">
              <a:spcBef>
                <a:spcPts val="1800"/>
              </a:spcBef>
              <a:tabLst>
                <a:tab pos="457200" algn="l"/>
                <a:tab pos="914400" algn="l"/>
                <a:tab pos="1371600" algn="l"/>
                <a:tab pos="3246120" algn="ctr"/>
              </a:tabLst>
            </a:pPr>
            <a:r>
              <a:rPr lang="en-US" sz="2800" b="1" kern="100" dirty="0">
                <a:effectLst/>
                <a:latin typeface="+mn-lt"/>
                <a:cs typeface="Times New Roman" panose="02020603050405020304" pitchFamily="18" charset="0"/>
              </a:rPr>
              <a:t>Blessed is the man who may approach the Lord; all flesh will come to Him.</a:t>
            </a:r>
          </a:p>
          <a:p>
            <a:pPr marR="0">
              <a:spcBef>
                <a:spcPts val="1800"/>
              </a:spcBef>
              <a:tabLst>
                <a:tab pos="457200" algn="l"/>
                <a:tab pos="914400" algn="l"/>
                <a:tab pos="1371600" algn="l"/>
                <a:tab pos="3246120" algn="ctr"/>
              </a:tabLst>
            </a:pPr>
            <a:r>
              <a:rPr lang="en-US" sz="2800" b="1" kern="100" dirty="0">
                <a:effectLst/>
                <a:latin typeface="+mn-lt"/>
                <a:cs typeface="Times New Roman" panose="02020603050405020304" pitchFamily="18" charset="0"/>
              </a:rPr>
              <a:t>God established the mountains and stills the noise of the seas. </a:t>
            </a:r>
          </a:p>
          <a:p>
            <a:pPr marR="0">
              <a:spcBef>
                <a:spcPts val="1800"/>
              </a:spcBef>
              <a:tabLst>
                <a:tab pos="457200" algn="l"/>
                <a:tab pos="914400" algn="l"/>
                <a:tab pos="1371600" algn="l"/>
                <a:tab pos="3246120" algn="ctr"/>
              </a:tabLst>
            </a:pPr>
            <a:r>
              <a:rPr lang="en-US" sz="2800" b="1" kern="100" dirty="0">
                <a:effectLst/>
                <a:latin typeface="+mn-lt"/>
                <a:cs typeface="Times New Roman" panose="02020603050405020304" pitchFamily="18" charset="0"/>
              </a:rPr>
              <a:t>He waters the earth and provides grain. The pastures are clothed with flocks and the valleys with grain.</a:t>
            </a:r>
          </a:p>
        </p:txBody>
      </p:sp>
      <p:pic>
        <p:nvPicPr>
          <p:cNvPr id="5" name="Picture 4">
            <a:extLst>
              <a:ext uri="{FF2B5EF4-FFF2-40B4-BE49-F238E27FC236}">
                <a16:creationId xmlns:a16="http://schemas.microsoft.com/office/drawing/2014/main" id="{288B672B-76C2-9EA5-C127-AD66B5DBFD7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640" y="2057400"/>
            <a:ext cx="5852160" cy="3496056"/>
          </a:xfrm>
          <a:prstGeom prst="rect">
            <a:avLst/>
          </a:prstGeom>
        </p:spPr>
      </p:pic>
    </p:spTree>
    <p:extLst>
      <p:ext uri="{BB962C8B-B14F-4D97-AF65-F5344CB8AC3E}">
        <p14:creationId xmlns:p14="http://schemas.microsoft.com/office/powerpoint/2010/main" val="23034358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0CCA5-428A-269E-09DC-2374D5493B0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58D2CDC-0420-7E53-6239-E791A74A9F9D}"/>
              </a:ext>
            </a:extLst>
          </p:cNvPr>
          <p:cNvSpPr txBox="1">
            <a:spLocks noChangeArrowheads="1"/>
          </p:cNvSpPr>
          <p:nvPr/>
        </p:nvSpPr>
        <p:spPr bwMode="auto">
          <a:xfrm>
            <a:off x="609600" y="405825"/>
            <a:ext cx="11049000" cy="646331"/>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600" b="1" i="1" kern="0" dirty="0">
                <a:latin typeface="+mn-lt"/>
              </a:rPr>
              <a:t>Psalm 66: </a:t>
            </a:r>
            <a:r>
              <a:rPr lang="en-US" sz="3600" b="1" kern="100" dirty="0">
                <a:effectLst/>
                <a:latin typeface="+mn-lt"/>
                <a:ea typeface="Tahoma" panose="020B0604030504040204" pitchFamily="34" charset="0"/>
                <a:cs typeface="Tahoma" panose="020B0604030504040204" pitchFamily="34" charset="0"/>
              </a:rPr>
              <a:t>Make a Joyful Noise to God!</a:t>
            </a:r>
            <a:endParaRPr lang="en-US" sz="3600" kern="100" dirty="0">
              <a:effectLst/>
              <a:latin typeface="+mn-lt"/>
              <a:ea typeface="Tahoma" panose="020B0604030504040204" pitchFamily="34" charset="0"/>
              <a:cs typeface="Tahoma" panose="020B0604030504040204" pitchFamily="34" charset="0"/>
            </a:endParaRPr>
          </a:p>
        </p:txBody>
      </p:sp>
      <p:sp>
        <p:nvSpPr>
          <p:cNvPr id="7" name="Rectangle 3">
            <a:extLst>
              <a:ext uri="{FF2B5EF4-FFF2-40B4-BE49-F238E27FC236}">
                <a16:creationId xmlns:a16="http://schemas.microsoft.com/office/drawing/2014/main" id="{87FF9DC5-4728-E482-AA5B-5813B9D0DD43}"/>
              </a:ext>
            </a:extLst>
          </p:cNvPr>
          <p:cNvSpPr txBox="1">
            <a:spLocks noChangeArrowheads="1"/>
          </p:cNvSpPr>
          <p:nvPr/>
        </p:nvSpPr>
        <p:spPr bwMode="auto">
          <a:xfrm>
            <a:off x="457200" y="1524000"/>
            <a:ext cx="6477000" cy="4770537"/>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R="0">
              <a:spcBef>
                <a:spcPts val="1200"/>
              </a:spcBef>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All the earth should sing and praise God for His great works and power.</a:t>
            </a:r>
          </a:p>
          <a:p>
            <a:pPr marR="0">
              <a:spcBef>
                <a:spcPts val="1200"/>
              </a:spcBef>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He parted the sea and the river so the people could walk through. His eyes observe the nations.</a:t>
            </a:r>
          </a:p>
          <a:p>
            <a:pPr marR="0">
              <a:spcBef>
                <a:spcPts val="1200"/>
              </a:spcBef>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He has tested and refined His people but brought them out.</a:t>
            </a:r>
          </a:p>
          <a:p>
            <a:pPr marR="0">
              <a:spcBef>
                <a:spcPts val="1200"/>
              </a:spcBef>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I will offer sacrifices, pay my vows, and declare what he has done for my soul.</a:t>
            </a:r>
          </a:p>
        </p:txBody>
      </p:sp>
      <p:pic>
        <p:nvPicPr>
          <p:cNvPr id="8" name="Picture 7">
            <a:extLst>
              <a:ext uri="{FF2B5EF4-FFF2-40B4-BE49-F238E27FC236}">
                <a16:creationId xmlns:a16="http://schemas.microsoft.com/office/drawing/2014/main" id="{2412F6A2-3B86-3413-D43B-882B2496E5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7600" y="1657350"/>
            <a:ext cx="3733800" cy="4667250"/>
          </a:xfrm>
          <a:prstGeom prst="rect">
            <a:avLst/>
          </a:prstGeom>
        </p:spPr>
      </p:pic>
    </p:spTree>
    <p:extLst>
      <p:ext uri="{BB962C8B-B14F-4D97-AF65-F5344CB8AC3E}">
        <p14:creationId xmlns:p14="http://schemas.microsoft.com/office/powerpoint/2010/main" val="9652481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594B6-BD46-3ACE-7F34-E4807B3583EA}"/>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773B8C6-B6D7-842A-E2DE-D6C05D601791}"/>
              </a:ext>
            </a:extLst>
          </p:cNvPr>
          <p:cNvSpPr txBox="1">
            <a:spLocks noChangeArrowheads="1"/>
          </p:cNvSpPr>
          <p:nvPr/>
        </p:nvSpPr>
        <p:spPr bwMode="auto">
          <a:xfrm>
            <a:off x="609600" y="405825"/>
            <a:ext cx="11049000" cy="584775"/>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latin typeface="+mn-lt"/>
              </a:rPr>
              <a:t>Psalm 67: </a:t>
            </a:r>
            <a:r>
              <a:rPr lang="en-US" sz="3200" b="1" kern="100" dirty="0">
                <a:effectLst/>
                <a:latin typeface="+mn-lt"/>
                <a:ea typeface="Tahoma" panose="020B0604030504040204" pitchFamily="34" charset="0"/>
                <a:cs typeface="Tahoma" panose="020B0604030504040204" pitchFamily="34" charset="0"/>
              </a:rPr>
              <a:t>O God, Let All the Peoples Praise You.</a:t>
            </a:r>
            <a:endParaRPr lang="en-US" sz="3200" kern="100" dirty="0">
              <a:effectLst/>
              <a:latin typeface="+mn-lt"/>
              <a:ea typeface="Tahoma" panose="020B0604030504040204" pitchFamily="34" charset="0"/>
              <a:cs typeface="Tahoma" panose="020B0604030504040204" pitchFamily="34" charset="0"/>
            </a:endParaRPr>
          </a:p>
        </p:txBody>
      </p:sp>
      <p:sp>
        <p:nvSpPr>
          <p:cNvPr id="7" name="Rectangle 3">
            <a:extLst>
              <a:ext uri="{FF2B5EF4-FFF2-40B4-BE49-F238E27FC236}">
                <a16:creationId xmlns:a16="http://schemas.microsoft.com/office/drawing/2014/main" id="{9C6F7BB1-BAF8-2B9C-822E-8FFBCD4F2044}"/>
              </a:ext>
            </a:extLst>
          </p:cNvPr>
          <p:cNvSpPr txBox="1">
            <a:spLocks noChangeArrowheads="1"/>
          </p:cNvSpPr>
          <p:nvPr/>
        </p:nvSpPr>
        <p:spPr bwMode="auto">
          <a:xfrm>
            <a:off x="6858000" y="1447800"/>
            <a:ext cx="5105400" cy="5047536"/>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R="0">
              <a:spcBef>
                <a:spcPts val="1200"/>
              </a:spcBef>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God’s mercy and blessings on His people may lead all people to know God’s way.</a:t>
            </a:r>
          </a:p>
          <a:p>
            <a:pPr marR="0">
              <a:spcBef>
                <a:spcPts val="1200"/>
              </a:spcBef>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The nations should rejoice and praise God for His righteous judgment and government.</a:t>
            </a:r>
          </a:p>
          <a:p>
            <a:pPr marR="0">
              <a:spcBef>
                <a:spcPts val="1200"/>
              </a:spcBef>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If all people would praise God, He would bless them and the earth would yield her increase.</a:t>
            </a:r>
          </a:p>
        </p:txBody>
      </p:sp>
      <p:pic>
        <p:nvPicPr>
          <p:cNvPr id="3" name="Picture 2">
            <a:extLst>
              <a:ext uri="{FF2B5EF4-FFF2-40B4-BE49-F238E27FC236}">
                <a16:creationId xmlns:a16="http://schemas.microsoft.com/office/drawing/2014/main" id="{B414CA37-5374-00AA-3316-A4F57A2751DB}"/>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99475" y="1981200"/>
            <a:ext cx="5801325" cy="3888701"/>
          </a:xfrm>
          <a:prstGeom prst="rect">
            <a:avLst/>
          </a:prstGeom>
        </p:spPr>
      </p:pic>
    </p:spTree>
    <p:extLst>
      <p:ext uri="{BB962C8B-B14F-4D97-AF65-F5344CB8AC3E}">
        <p14:creationId xmlns:p14="http://schemas.microsoft.com/office/powerpoint/2010/main" val="12872288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48B5D-786F-BE3B-43BD-FFE82C76D742}"/>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A0B90319-3635-E08F-132F-9D2FFD7E8F99}"/>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68: </a:t>
            </a:r>
            <a:r>
              <a:rPr lang="en-US" sz="3200" b="1" kern="100" dirty="0">
                <a:effectLst/>
                <a:latin typeface="+mn-lt"/>
                <a:ea typeface="Times New Roman" panose="02020603050405020304" pitchFamily="18" charset="0"/>
                <a:cs typeface="Times New Roman" panose="02020603050405020304" pitchFamily="18" charset="0"/>
              </a:rPr>
              <a:t>Let God’s Enemies Be Scattered but Let the Righteous Be Glad.</a:t>
            </a:r>
          </a:p>
        </p:txBody>
      </p:sp>
      <p:sp>
        <p:nvSpPr>
          <p:cNvPr id="7" name="Rectangle 3">
            <a:extLst>
              <a:ext uri="{FF2B5EF4-FFF2-40B4-BE49-F238E27FC236}">
                <a16:creationId xmlns:a16="http://schemas.microsoft.com/office/drawing/2014/main" id="{1B2FF811-DCC3-DA50-474C-FE8DE23614E3}"/>
              </a:ext>
            </a:extLst>
          </p:cNvPr>
          <p:cNvSpPr txBox="1">
            <a:spLocks noChangeArrowheads="1"/>
          </p:cNvSpPr>
          <p:nvPr/>
        </p:nvSpPr>
        <p:spPr bwMode="auto">
          <a:xfrm>
            <a:off x="457200" y="1710928"/>
            <a:ext cx="6477000" cy="4770537"/>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God scatters His enemies but cares for those in need, so the righteous rejoice.</a:t>
            </a:r>
          </a:p>
          <a:p>
            <a:pPr>
              <a:spcBef>
                <a:spcPts val="1200"/>
              </a:spcBef>
            </a:pPr>
            <a:r>
              <a:rPr lang="en-US" sz="2800" b="1" dirty="0">
                <a:latin typeface="+mn-lt"/>
              </a:rPr>
              <a:t>God cared for His people Israel in the wilderness, gave them Canaan, and chose Zion.</a:t>
            </a:r>
          </a:p>
          <a:p>
            <a:pPr>
              <a:spcBef>
                <a:spcPts val="1200"/>
              </a:spcBef>
            </a:pPr>
            <a:r>
              <a:rPr lang="en-US" sz="2800" b="1" dirty="0">
                <a:latin typeface="+mn-lt"/>
              </a:rPr>
              <a:t>No enemies can escape God’s justice.</a:t>
            </a:r>
          </a:p>
          <a:p>
            <a:pPr>
              <a:spcBef>
                <a:spcPts val="1200"/>
              </a:spcBef>
            </a:pPr>
            <a:r>
              <a:rPr lang="en-US" sz="2800" b="1" dirty="0">
                <a:latin typeface="+mn-lt"/>
              </a:rPr>
              <a:t>God’s people will rejoice in His victory, and ultimately all peoples will honor Him.</a:t>
            </a:r>
          </a:p>
        </p:txBody>
      </p:sp>
      <p:pic>
        <p:nvPicPr>
          <p:cNvPr id="3" name="Picture 2">
            <a:extLst>
              <a:ext uri="{FF2B5EF4-FFF2-40B4-BE49-F238E27FC236}">
                <a16:creationId xmlns:a16="http://schemas.microsoft.com/office/drawing/2014/main" id="{27131831-070F-35E9-7044-28E9E75E0E3E}"/>
              </a:ext>
            </a:extLst>
          </p:cNvPr>
          <p:cNvPicPr>
            <a:picLocks noChangeAspect="1"/>
          </p:cNvPicPr>
          <p:nvPr/>
        </p:nvPicPr>
        <p:blipFill>
          <a:blip r:embed="rId2" cstate="print">
            <a:extLst>
              <a:ext uri="{28A0092B-C50C-407E-A947-70E740481C1C}">
                <a14:useLocalDpi xmlns:a14="http://schemas.microsoft.com/office/drawing/2010/main" val="0"/>
              </a:ext>
            </a:extLst>
          </a:blip>
          <a:srcRect l="29155"/>
          <a:stretch/>
        </p:blipFill>
        <p:spPr>
          <a:xfrm>
            <a:off x="7355840" y="2133600"/>
            <a:ext cx="4226560" cy="3962400"/>
          </a:xfrm>
          <a:prstGeom prst="rect">
            <a:avLst/>
          </a:prstGeom>
        </p:spPr>
      </p:pic>
    </p:spTree>
    <p:extLst>
      <p:ext uri="{BB962C8B-B14F-4D97-AF65-F5344CB8AC3E}">
        <p14:creationId xmlns:p14="http://schemas.microsoft.com/office/powerpoint/2010/main" val="40484240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3ECC9-BF2D-0CD4-11B7-200945B4E85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C2E44A9-46E6-E6B1-5A16-2BF91760D4D7}"/>
              </a:ext>
            </a:extLst>
          </p:cNvPr>
          <p:cNvSpPr txBox="1">
            <a:spLocks noChangeArrowheads="1"/>
          </p:cNvSpPr>
          <p:nvPr/>
        </p:nvSpPr>
        <p:spPr bwMode="auto">
          <a:xfrm>
            <a:off x="609600" y="405825"/>
            <a:ext cx="11049000" cy="584775"/>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a:latin typeface="+mn-lt"/>
              </a:rPr>
              <a:t>Psalm 69: </a:t>
            </a:r>
            <a:r>
              <a:rPr lang="en-US" sz="3200" b="1" kern="100" dirty="0">
                <a:effectLst/>
                <a:latin typeface="+mn-lt"/>
                <a:ea typeface="Tahoma" panose="020B0604030504040204" pitchFamily="34" charset="0"/>
                <a:cs typeface="Tahoma" panose="020B0604030504040204" pitchFamily="34" charset="0"/>
              </a:rPr>
              <a:t>Zeal for Your House Has Eaten Me Up.</a:t>
            </a:r>
          </a:p>
        </p:txBody>
      </p:sp>
      <p:sp>
        <p:nvSpPr>
          <p:cNvPr id="7" name="Rectangle 3">
            <a:extLst>
              <a:ext uri="{FF2B5EF4-FFF2-40B4-BE49-F238E27FC236}">
                <a16:creationId xmlns:a16="http://schemas.microsoft.com/office/drawing/2014/main" id="{04435203-CE5F-C895-AACA-7EBFA78EF8F2}"/>
              </a:ext>
            </a:extLst>
          </p:cNvPr>
          <p:cNvSpPr txBox="1">
            <a:spLocks noChangeArrowheads="1"/>
          </p:cNvSpPr>
          <p:nvPr/>
        </p:nvSpPr>
        <p:spPr bwMode="auto">
          <a:xfrm>
            <a:off x="5867400" y="1143000"/>
            <a:ext cx="6096000" cy="5601533"/>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R="0">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Uncountable enemies hate me without cause; I must restore what I have not stolen.</a:t>
            </a:r>
          </a:p>
          <a:p>
            <a:pPr marR="0">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Zeal for God’s house has eaten me up. Those who reproach God reproach me.</a:t>
            </a:r>
          </a:p>
          <a:p>
            <a:pPr marR="0">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No matter how diligently I do good, people ridicule me.</a:t>
            </a:r>
          </a:p>
          <a:p>
            <a:pPr marR="0">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Pour indignation on them; let their dwelling place be desolate.</a:t>
            </a:r>
          </a:p>
          <a:p>
            <a:pPr marR="0">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Heaven and earth and sea and everything in them should praise God.</a:t>
            </a:r>
          </a:p>
        </p:txBody>
      </p:sp>
      <p:pic>
        <p:nvPicPr>
          <p:cNvPr id="5" name="Picture 4">
            <a:extLst>
              <a:ext uri="{FF2B5EF4-FFF2-40B4-BE49-F238E27FC236}">
                <a16:creationId xmlns:a16="http://schemas.microsoft.com/office/drawing/2014/main" id="{054F0A2F-8DE2-54D1-3D1F-28518950F2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1905000"/>
            <a:ext cx="5175244" cy="3657600"/>
          </a:xfrm>
          <a:prstGeom prst="rect">
            <a:avLst/>
          </a:prstGeom>
        </p:spPr>
      </p:pic>
    </p:spTree>
    <p:extLst>
      <p:ext uri="{BB962C8B-B14F-4D97-AF65-F5344CB8AC3E}">
        <p14:creationId xmlns:p14="http://schemas.microsoft.com/office/powerpoint/2010/main" val="39124281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5520B-AE5B-938E-EC0B-DDD260A55EAD}"/>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FAF4338-5F26-8C7C-1CCF-E9F6353CE2C4}"/>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71: </a:t>
            </a:r>
            <a: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t>You Have Upheld Me from Birth; Do Not Cast Me Off in Old Age.</a:t>
            </a:r>
            <a:endParaRPr lang="en-US" sz="3200" kern="100" dirty="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7" name="Rectangle 3">
            <a:extLst>
              <a:ext uri="{FF2B5EF4-FFF2-40B4-BE49-F238E27FC236}">
                <a16:creationId xmlns:a16="http://schemas.microsoft.com/office/drawing/2014/main" id="{865C5F6C-40EB-58C0-0046-73D5387C3B0C}"/>
              </a:ext>
            </a:extLst>
          </p:cNvPr>
          <p:cNvSpPr txBox="1">
            <a:spLocks noChangeArrowheads="1"/>
          </p:cNvSpPr>
          <p:nvPr/>
        </p:nvSpPr>
        <p:spPr bwMode="auto">
          <a:xfrm>
            <a:off x="457200" y="1600200"/>
            <a:ext cx="6781800" cy="4616648"/>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R="0">
              <a:spcBef>
                <a:spcPts val="600"/>
              </a:spcBef>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O God, be my protector and fortress.</a:t>
            </a:r>
          </a:p>
          <a:p>
            <a:pPr marR="0">
              <a:spcBef>
                <a:spcPts val="600"/>
              </a:spcBef>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You upheld me from birth; do not cast me off in my old age.</a:t>
            </a:r>
          </a:p>
          <a:p>
            <a:pPr marR="0">
              <a:spcBef>
                <a:spcPts val="600"/>
              </a:spcBef>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Enemies lie in wait but I will trust in God and tell of His righteousness.</a:t>
            </a:r>
          </a:p>
          <a:p>
            <a:pPr marR="0">
              <a:spcBef>
                <a:spcPts val="600"/>
              </a:spcBef>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God has taught me from my youth and I am old. Do not forsake me.</a:t>
            </a:r>
          </a:p>
          <a:p>
            <a:pPr marR="0">
              <a:spcBef>
                <a:spcPts val="600"/>
              </a:spcBef>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I will talk of Your righteousness, for those who sought my hurt are confounded.</a:t>
            </a:r>
          </a:p>
        </p:txBody>
      </p:sp>
      <p:pic>
        <p:nvPicPr>
          <p:cNvPr id="5" name="Picture 4">
            <a:extLst>
              <a:ext uri="{FF2B5EF4-FFF2-40B4-BE49-F238E27FC236}">
                <a16:creationId xmlns:a16="http://schemas.microsoft.com/office/drawing/2014/main" id="{1B087F91-57DA-C9CF-1DDB-EC8F8DE5246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38890" y="1828800"/>
            <a:ext cx="3819710" cy="4557907"/>
          </a:xfrm>
          <a:prstGeom prst="rect">
            <a:avLst/>
          </a:prstGeom>
        </p:spPr>
      </p:pic>
    </p:spTree>
    <p:extLst>
      <p:ext uri="{BB962C8B-B14F-4D97-AF65-F5344CB8AC3E}">
        <p14:creationId xmlns:p14="http://schemas.microsoft.com/office/powerpoint/2010/main" val="27109896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E541E-46AE-BB92-7217-DED2F4156E7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01E5075F-66E8-06BB-47BE-8447FF6DF831}"/>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latin typeface="+mn-lt"/>
              </a:rPr>
              <a:t>Psalm 72: </a:t>
            </a:r>
            <a: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t>The King Will Rule with Righteousness and Justice</a:t>
            </a:r>
            <a:endParaRPr lang="en-US" sz="3200" kern="100" dirty="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7" name="Rectangle 3">
            <a:extLst>
              <a:ext uri="{FF2B5EF4-FFF2-40B4-BE49-F238E27FC236}">
                <a16:creationId xmlns:a16="http://schemas.microsoft.com/office/drawing/2014/main" id="{DDE7F240-A2EA-57A7-740C-D352B6786B22}"/>
              </a:ext>
            </a:extLst>
          </p:cNvPr>
          <p:cNvSpPr txBox="1">
            <a:spLocks noChangeArrowheads="1"/>
          </p:cNvSpPr>
          <p:nvPr/>
        </p:nvSpPr>
        <p:spPr bwMode="auto">
          <a:xfrm>
            <a:off x="5638800" y="1910239"/>
            <a:ext cx="6324600" cy="2739211"/>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R="0">
              <a:spcBef>
                <a:spcPts val="1200"/>
              </a:spcBef>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The king will judge with righteousness and justice resulting in peace and defeating oppressors.</a:t>
            </a:r>
          </a:p>
          <a:p>
            <a:pPr marR="0">
              <a:spcBef>
                <a:spcPts val="1200"/>
              </a:spcBef>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His dominion will have no limit; kings will bow before him and all nations will serve him.</a:t>
            </a:r>
          </a:p>
        </p:txBody>
      </p:sp>
      <p:pic>
        <p:nvPicPr>
          <p:cNvPr id="3" name="Picture 2">
            <a:extLst>
              <a:ext uri="{FF2B5EF4-FFF2-40B4-BE49-F238E27FC236}">
                <a16:creationId xmlns:a16="http://schemas.microsoft.com/office/drawing/2014/main" id="{BDA8A15A-4FC6-2B50-BFDB-D2079261E9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0200" y="1707951"/>
            <a:ext cx="2863435" cy="4616649"/>
          </a:xfrm>
          <a:prstGeom prst="rect">
            <a:avLst/>
          </a:prstGeom>
        </p:spPr>
      </p:pic>
    </p:spTree>
    <p:extLst>
      <p:ext uri="{BB962C8B-B14F-4D97-AF65-F5344CB8AC3E}">
        <p14:creationId xmlns:p14="http://schemas.microsoft.com/office/powerpoint/2010/main" val="92240523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down)">
                                      <p:cBhvr>
                                        <p:cTn id="1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D5545-9A1B-DCB3-CC2E-391907EAAE9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AA383B1-1D59-02DD-0CF0-9391D3EF81E7}"/>
              </a:ext>
            </a:extLst>
          </p:cNvPr>
          <p:cNvSpPr txBox="1">
            <a:spLocks noChangeArrowheads="1"/>
          </p:cNvSpPr>
          <p:nvPr/>
        </p:nvSpPr>
        <p:spPr bwMode="auto">
          <a:xfrm>
            <a:off x="609600" y="405825"/>
            <a:ext cx="11049000" cy="584775"/>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latin typeface="+mn-lt"/>
              </a:rPr>
              <a:t>Tarshish, Sheba,  and Seba</a:t>
            </a:r>
            <a:endParaRPr lang="en-US" sz="3200" kern="100" dirty="0">
              <a:effectLst/>
              <a:latin typeface="Tahoma" panose="020B0604030504040204" pitchFamily="34" charset="0"/>
              <a:ea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D7B969C8-9672-344C-446F-2CD0C98DDC1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09800" y="1219200"/>
            <a:ext cx="7620000" cy="4870704"/>
          </a:xfrm>
          <a:prstGeom prst="rect">
            <a:avLst/>
          </a:prstGeom>
        </p:spPr>
      </p:pic>
    </p:spTree>
    <p:extLst>
      <p:ext uri="{BB962C8B-B14F-4D97-AF65-F5344CB8AC3E}">
        <p14:creationId xmlns:p14="http://schemas.microsoft.com/office/powerpoint/2010/main" val="16974895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116EC-722E-8B49-C5B1-4C926989A235}"/>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DC6FCB6-8651-E29C-D8DA-D7886D2D4E08}"/>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latin typeface="+mn-lt"/>
              </a:rPr>
              <a:t>Psalm 72: </a:t>
            </a:r>
            <a: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t>The King Will Rule with Righteousness and Justice</a:t>
            </a:r>
            <a:endParaRPr lang="en-US" sz="3200" kern="100" dirty="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7" name="Rectangle 3">
            <a:extLst>
              <a:ext uri="{FF2B5EF4-FFF2-40B4-BE49-F238E27FC236}">
                <a16:creationId xmlns:a16="http://schemas.microsoft.com/office/drawing/2014/main" id="{20376B03-DAFF-7973-7F08-C0DCDD7DF50C}"/>
              </a:ext>
            </a:extLst>
          </p:cNvPr>
          <p:cNvSpPr txBox="1">
            <a:spLocks noChangeArrowheads="1"/>
          </p:cNvSpPr>
          <p:nvPr/>
        </p:nvSpPr>
        <p:spPr bwMode="auto">
          <a:xfrm>
            <a:off x="5638800" y="1910239"/>
            <a:ext cx="6324600" cy="4185761"/>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R="0">
              <a:spcBef>
                <a:spcPts val="1200"/>
              </a:spcBef>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The king will judge with righteousness and justice resulting in peace and defeating oppressors.</a:t>
            </a:r>
          </a:p>
          <a:p>
            <a:pPr marR="0">
              <a:spcBef>
                <a:spcPts val="1200"/>
              </a:spcBef>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His dominion will have no limit; kings will bow before him and all nations will serve him.</a:t>
            </a:r>
          </a:p>
          <a:p>
            <a:pPr marR="0">
              <a:spcBef>
                <a:spcPts val="1200"/>
              </a:spcBef>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It will be a time of great prosperity so all people will bless and praise him forever.</a:t>
            </a:r>
          </a:p>
        </p:txBody>
      </p:sp>
      <p:pic>
        <p:nvPicPr>
          <p:cNvPr id="3" name="Picture 2">
            <a:extLst>
              <a:ext uri="{FF2B5EF4-FFF2-40B4-BE49-F238E27FC236}">
                <a16:creationId xmlns:a16="http://schemas.microsoft.com/office/drawing/2014/main" id="{3A6014A2-E51C-360A-DBFA-0B6DBC38822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0200" y="1707951"/>
            <a:ext cx="2863435" cy="4616649"/>
          </a:xfrm>
          <a:prstGeom prst="rect">
            <a:avLst/>
          </a:prstGeom>
        </p:spPr>
      </p:pic>
    </p:spTree>
    <p:extLst>
      <p:ext uri="{BB962C8B-B14F-4D97-AF65-F5344CB8AC3E}">
        <p14:creationId xmlns:p14="http://schemas.microsoft.com/office/powerpoint/2010/main" val="34569959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9B8B0-2321-8E2C-A36E-255665C7609E}"/>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D0BFECDA-29FE-AAC4-B789-F1B2A6A8A301}"/>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t>Psalm 73: </a:t>
            </a:r>
            <a:r>
              <a:rPr lang="en-US" sz="3200" b="1" kern="100" dirty="0">
                <a:effectLst/>
                <a:ea typeface="Times New Roman" panose="02020603050405020304" pitchFamily="18" charset="0"/>
                <a:cs typeface="Times New Roman" panose="02020603050405020304" pitchFamily="18" charset="0"/>
              </a:rPr>
              <a:t>I Was Envious When I Saw the Prosperity of the Wicked</a:t>
            </a:r>
          </a:p>
        </p:txBody>
      </p:sp>
      <p:sp>
        <p:nvSpPr>
          <p:cNvPr id="7" name="Rectangle 3">
            <a:extLst>
              <a:ext uri="{FF2B5EF4-FFF2-40B4-BE49-F238E27FC236}">
                <a16:creationId xmlns:a16="http://schemas.microsoft.com/office/drawing/2014/main" id="{0C0C315C-4690-C9C4-AA7F-D16551F7DE2E}"/>
              </a:ext>
            </a:extLst>
          </p:cNvPr>
          <p:cNvSpPr txBox="1">
            <a:spLocks noChangeArrowheads="1"/>
          </p:cNvSpPr>
          <p:nvPr/>
        </p:nvSpPr>
        <p:spPr bwMode="auto">
          <a:xfrm>
            <a:off x="457200" y="1600200"/>
            <a:ext cx="6781800" cy="4339650"/>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R="0">
              <a:spcBef>
                <a:spcPts val="1200"/>
              </a:spcBef>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I almost stumbled because I envied the prosperity of wicked. </a:t>
            </a:r>
          </a:p>
          <a:p>
            <a:pPr marR="0">
              <a:spcBef>
                <a:spcPts val="1200"/>
              </a:spcBef>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The wicked live in ease and abundance, but the innocent are plagued.</a:t>
            </a:r>
          </a:p>
          <a:p>
            <a:pPr marR="0">
              <a:spcBef>
                <a:spcPts val="1200"/>
              </a:spcBef>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When I considered their latter end, I saw that God would cast them down and consume them.</a:t>
            </a:r>
          </a:p>
          <a:p>
            <a:pPr marR="0">
              <a:spcBef>
                <a:spcPts val="1200"/>
              </a:spcBef>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Those who are far from God will perish, but it is good to draw near to God.</a:t>
            </a:r>
          </a:p>
        </p:txBody>
      </p:sp>
      <p:pic>
        <p:nvPicPr>
          <p:cNvPr id="8" name="Picture 7">
            <a:extLst>
              <a:ext uri="{FF2B5EF4-FFF2-40B4-BE49-F238E27FC236}">
                <a16:creationId xmlns:a16="http://schemas.microsoft.com/office/drawing/2014/main" id="{AFF9D162-54FE-CC8C-DCB6-DF1D570787B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96845" y="2057400"/>
            <a:ext cx="4137955" cy="3581400"/>
          </a:xfrm>
          <a:prstGeom prst="rect">
            <a:avLst/>
          </a:prstGeom>
        </p:spPr>
      </p:pic>
    </p:spTree>
    <p:extLst>
      <p:ext uri="{BB962C8B-B14F-4D97-AF65-F5344CB8AC3E}">
        <p14:creationId xmlns:p14="http://schemas.microsoft.com/office/powerpoint/2010/main" val="20103093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0EE3C-2786-FC7F-CF14-2C8ABBCFB956}"/>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5B628866-9A86-FF34-5F0A-1CAC7819718C}"/>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t>Psalm 74: </a:t>
            </a:r>
            <a:r>
              <a:rPr lang="en-US" sz="3200" b="1" kern="100" dirty="0">
                <a:effectLst/>
                <a:ea typeface="Times New Roman" panose="02020603050405020304" pitchFamily="18" charset="0"/>
                <a:cs typeface="Times New Roman" panose="02020603050405020304" pitchFamily="18" charset="0"/>
              </a:rPr>
              <a:t>They Have Defiled the Dwelling Place of Your Name </a:t>
            </a:r>
          </a:p>
        </p:txBody>
      </p:sp>
      <p:sp>
        <p:nvSpPr>
          <p:cNvPr id="7" name="Rectangle 3">
            <a:extLst>
              <a:ext uri="{FF2B5EF4-FFF2-40B4-BE49-F238E27FC236}">
                <a16:creationId xmlns:a16="http://schemas.microsoft.com/office/drawing/2014/main" id="{D98F52E4-7786-70FF-57AA-DB52C9E7C788}"/>
              </a:ext>
            </a:extLst>
          </p:cNvPr>
          <p:cNvSpPr txBox="1">
            <a:spLocks noChangeArrowheads="1"/>
          </p:cNvSpPr>
          <p:nvPr/>
        </p:nvSpPr>
        <p:spPr bwMode="auto">
          <a:xfrm>
            <a:off x="5334000" y="1752600"/>
            <a:ext cx="6629400" cy="4339650"/>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R="0">
              <a:spcBef>
                <a:spcPts val="1200"/>
              </a:spcBef>
              <a:tabLst>
                <a:tab pos="457200" algn="l"/>
                <a:tab pos="914400" algn="l"/>
                <a:tab pos="1371600" algn="l"/>
                <a:tab pos="3246120" algn="ctr"/>
              </a:tabLst>
            </a:pPr>
            <a:r>
              <a:rPr lang="en-US" sz="2800" b="1" kern="100" dirty="0">
                <a:effectLst/>
                <a:latin typeface="+mn-lt"/>
                <a:cs typeface="Times New Roman" panose="02020603050405020304" pitchFamily="18" charset="0"/>
              </a:rPr>
              <a:t>An enemy broke down the sanctuary, burned it, and defiled it.</a:t>
            </a:r>
          </a:p>
          <a:p>
            <a:pPr marR="0">
              <a:spcBef>
                <a:spcPts val="1200"/>
              </a:spcBef>
              <a:tabLst>
                <a:tab pos="457200" algn="l"/>
                <a:tab pos="914400" algn="l"/>
                <a:tab pos="1371600" algn="l"/>
                <a:tab pos="3246120" algn="ctr"/>
              </a:tabLst>
            </a:pPr>
            <a:r>
              <a:rPr lang="en-US" sz="2800" b="1" kern="100" dirty="0">
                <a:effectLst/>
                <a:latin typeface="+mn-lt"/>
                <a:cs typeface="Times New Roman" panose="02020603050405020304" pitchFamily="18" charset="0"/>
              </a:rPr>
              <a:t>How long </a:t>
            </a:r>
            <a:r>
              <a:rPr lang="en-US" sz="2800" b="1" kern="100" dirty="0">
                <a:latin typeface="+mn-lt"/>
                <a:cs typeface="Times New Roman" panose="02020603050405020304" pitchFamily="18" charset="0"/>
              </a:rPr>
              <a:t>would God </a:t>
            </a:r>
            <a:r>
              <a:rPr lang="en-US" sz="2800" b="1" kern="100" dirty="0">
                <a:effectLst/>
                <a:latin typeface="+mn-lt"/>
                <a:cs typeface="Times New Roman" panose="02020603050405020304" pitchFamily="18" charset="0"/>
              </a:rPr>
              <a:t>allow the enemy’s blasphemy to continue?</a:t>
            </a:r>
          </a:p>
          <a:p>
            <a:pPr marR="0">
              <a:spcBef>
                <a:spcPts val="1200"/>
              </a:spcBef>
              <a:tabLst>
                <a:tab pos="457200" algn="l"/>
                <a:tab pos="914400" algn="l"/>
                <a:tab pos="1371600" algn="l"/>
                <a:tab pos="3246120" algn="ctr"/>
              </a:tabLst>
            </a:pPr>
            <a:r>
              <a:rPr lang="en-US" sz="2800" b="1" kern="100" dirty="0">
                <a:effectLst/>
                <a:latin typeface="+mn-lt"/>
                <a:cs typeface="Times New Roman" panose="02020603050405020304" pitchFamily="18" charset="0"/>
              </a:rPr>
              <a:t>God had demonstrated great power in the past.</a:t>
            </a:r>
          </a:p>
          <a:p>
            <a:pPr marR="0">
              <a:spcBef>
                <a:spcPts val="1200"/>
              </a:spcBef>
              <a:tabLst>
                <a:tab pos="457200" algn="l"/>
                <a:tab pos="914400" algn="l"/>
                <a:tab pos="1371600" algn="l"/>
                <a:tab pos="3246120" algn="ctr"/>
              </a:tabLst>
            </a:pPr>
            <a:r>
              <a:rPr lang="en-US" sz="2800" b="1" kern="100" dirty="0">
                <a:effectLst/>
                <a:latin typeface="+mn-lt"/>
                <a:cs typeface="Times New Roman" panose="02020603050405020304" pitchFamily="18" charset="0"/>
              </a:rPr>
              <a:t>The people plead for God to observe the reproaches of the enemy and protect His people.</a:t>
            </a:r>
          </a:p>
        </p:txBody>
      </p:sp>
      <p:pic>
        <p:nvPicPr>
          <p:cNvPr id="5" name="Picture 4">
            <a:extLst>
              <a:ext uri="{FF2B5EF4-FFF2-40B4-BE49-F238E27FC236}">
                <a16:creationId xmlns:a16="http://schemas.microsoft.com/office/drawing/2014/main" id="{9AAF94EA-68B9-74EF-3B23-76AEA40F0EFD}"/>
              </a:ext>
            </a:extLst>
          </p:cNvPr>
          <p:cNvPicPr>
            <a:picLocks noChangeAspect="1"/>
          </p:cNvPicPr>
          <p:nvPr/>
        </p:nvPicPr>
        <p:blipFill>
          <a:blip r:embed="rId2">
            <a:extLst>
              <a:ext uri="{28A0092B-C50C-407E-A947-70E740481C1C}">
                <a14:useLocalDpi xmlns:a14="http://schemas.microsoft.com/office/drawing/2010/main" val="0"/>
              </a:ext>
            </a:extLst>
          </a:blip>
          <a:srcRect l="12838" r="4983"/>
          <a:stretch/>
        </p:blipFill>
        <p:spPr>
          <a:xfrm>
            <a:off x="487484" y="1905000"/>
            <a:ext cx="4541716" cy="4114800"/>
          </a:xfrm>
          <a:prstGeom prst="rect">
            <a:avLst/>
          </a:prstGeom>
        </p:spPr>
      </p:pic>
    </p:spTree>
    <p:extLst>
      <p:ext uri="{BB962C8B-B14F-4D97-AF65-F5344CB8AC3E}">
        <p14:creationId xmlns:p14="http://schemas.microsoft.com/office/powerpoint/2010/main" val="8985455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04A6C-125F-F9ED-D02F-917D34ADF91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4142EAB-3F09-B115-150C-78B20F9E34BF}"/>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t>Psalm 75: </a:t>
            </a:r>
            <a:r>
              <a:rPr lang="en-US" sz="3200" b="1" kern="100" dirty="0">
                <a:effectLst/>
                <a:latin typeface="+mn-lt"/>
                <a:ea typeface="Tahoma" panose="020B0604030504040204" pitchFamily="34" charset="0"/>
                <a:cs typeface="Tahoma" panose="020B0604030504040204" pitchFamily="34" charset="0"/>
              </a:rPr>
              <a:t>God Is the Judge: He Puts Down One and Exalts Another.</a:t>
            </a:r>
            <a:endParaRPr lang="en-US" sz="3200" kern="100" dirty="0">
              <a:effectLst/>
              <a:latin typeface="+mn-lt"/>
              <a:ea typeface="Tahoma" panose="020B0604030504040204" pitchFamily="34" charset="0"/>
              <a:cs typeface="Tahoma" panose="020B0604030504040204" pitchFamily="34" charset="0"/>
            </a:endParaRPr>
          </a:p>
        </p:txBody>
      </p:sp>
      <p:sp>
        <p:nvSpPr>
          <p:cNvPr id="7" name="Rectangle 3">
            <a:extLst>
              <a:ext uri="{FF2B5EF4-FFF2-40B4-BE49-F238E27FC236}">
                <a16:creationId xmlns:a16="http://schemas.microsoft.com/office/drawing/2014/main" id="{AD26CEA6-3805-AA12-A926-65B1EBA2FD19}"/>
              </a:ext>
            </a:extLst>
          </p:cNvPr>
          <p:cNvSpPr txBox="1">
            <a:spLocks noChangeArrowheads="1"/>
          </p:cNvSpPr>
          <p:nvPr/>
        </p:nvSpPr>
        <p:spPr bwMode="auto">
          <a:xfrm>
            <a:off x="457200" y="1600200"/>
            <a:ext cx="6172200" cy="4339650"/>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R="0">
              <a:spcBef>
                <a:spcPts val="1200"/>
              </a:spcBef>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At the proper time God will judge </a:t>
            </a:r>
            <a:r>
              <a:rPr lang="en-US" sz="2800" b="1" kern="100" dirty="0">
                <a:latin typeface="+mn-lt"/>
                <a:ea typeface="Tahoma" panose="020B0604030504040204" pitchFamily="34" charset="0"/>
                <a:cs typeface="Tahoma" panose="020B0604030504040204" pitchFamily="34" charset="0"/>
              </a:rPr>
              <a:t>just</a:t>
            </a:r>
            <a:r>
              <a:rPr lang="en-US" sz="2800" b="1" kern="100" dirty="0">
                <a:effectLst/>
                <a:latin typeface="+mn-lt"/>
                <a:ea typeface="Tahoma" panose="020B0604030504040204" pitchFamily="34" charset="0"/>
                <a:cs typeface="Tahoma" panose="020B0604030504040204" pitchFamily="34" charset="0"/>
              </a:rPr>
              <a:t>ly.</a:t>
            </a:r>
          </a:p>
          <a:p>
            <a:pPr marR="0">
              <a:spcBef>
                <a:spcPts val="1200"/>
              </a:spcBef>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Wicked people should not boast or stubbornly persist in error.</a:t>
            </a:r>
          </a:p>
          <a:p>
            <a:pPr marR="0">
              <a:spcBef>
                <a:spcPts val="1200"/>
              </a:spcBef>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God will require the wicked to drink the full cup of punishment they deserve.</a:t>
            </a:r>
          </a:p>
          <a:p>
            <a:pPr marR="0">
              <a:spcBef>
                <a:spcPts val="1200"/>
              </a:spcBef>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The power of the wicked will be cut off but the righteous will be exalted.</a:t>
            </a:r>
          </a:p>
        </p:txBody>
      </p:sp>
      <p:pic>
        <p:nvPicPr>
          <p:cNvPr id="3" name="Picture 2">
            <a:extLst>
              <a:ext uri="{FF2B5EF4-FFF2-40B4-BE49-F238E27FC236}">
                <a16:creationId xmlns:a16="http://schemas.microsoft.com/office/drawing/2014/main" id="{EFE0B39E-0E84-2FDA-7B69-DF7529FA752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74000" y="1752600"/>
            <a:ext cx="2794000" cy="4191000"/>
          </a:xfrm>
          <a:prstGeom prst="rect">
            <a:avLst/>
          </a:prstGeom>
        </p:spPr>
      </p:pic>
    </p:spTree>
    <p:extLst>
      <p:ext uri="{BB962C8B-B14F-4D97-AF65-F5344CB8AC3E}">
        <p14:creationId xmlns:p14="http://schemas.microsoft.com/office/powerpoint/2010/main" val="25917834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666A4-8132-DAAF-DB35-315D02D9B5D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9CFC20F-4DD1-8DB3-0C88-BD9A20E5DC82}"/>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t>Psalm 76: </a:t>
            </a:r>
            <a:r>
              <a:rPr lang="en-US" sz="3200" b="1" dirty="0"/>
              <a:t>The Earth Feared and Was Still, When God Arose to Judgment.</a:t>
            </a:r>
            <a:endParaRPr lang="en-US" sz="3200" dirty="0"/>
          </a:p>
        </p:txBody>
      </p:sp>
      <p:sp>
        <p:nvSpPr>
          <p:cNvPr id="7" name="Rectangle 3">
            <a:extLst>
              <a:ext uri="{FF2B5EF4-FFF2-40B4-BE49-F238E27FC236}">
                <a16:creationId xmlns:a16="http://schemas.microsoft.com/office/drawing/2014/main" id="{7370B9A9-B89D-9CE7-DC29-97EA148ACE91}"/>
              </a:ext>
            </a:extLst>
          </p:cNvPr>
          <p:cNvSpPr txBox="1">
            <a:spLocks noChangeArrowheads="1"/>
          </p:cNvSpPr>
          <p:nvPr/>
        </p:nvSpPr>
        <p:spPr bwMode="auto">
          <a:xfrm>
            <a:off x="5791200" y="1752600"/>
            <a:ext cx="6172200" cy="4247317"/>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3200" b="1" dirty="0">
                <a:latin typeface="+mn-lt"/>
              </a:rPr>
              <a:t>The name of God is great for He has defeated His enemies.</a:t>
            </a:r>
          </a:p>
          <a:p>
            <a:pPr>
              <a:spcBef>
                <a:spcPts val="1200"/>
              </a:spcBef>
            </a:pPr>
            <a:r>
              <a:rPr lang="en-US" sz="3200" b="1" dirty="0">
                <a:latin typeface="+mn-lt"/>
              </a:rPr>
              <a:t>God’s judgments not only punish the wicked but deliver the oppressed.</a:t>
            </a:r>
          </a:p>
          <a:p>
            <a:pPr>
              <a:spcBef>
                <a:spcPts val="1200"/>
              </a:spcBef>
            </a:pPr>
            <a:r>
              <a:rPr lang="en-US" sz="3200" b="1" dirty="0">
                <a:latin typeface="+mn-lt"/>
              </a:rPr>
              <a:t>Therefore, everyone should worship God and give Him service.</a:t>
            </a:r>
          </a:p>
        </p:txBody>
      </p:sp>
      <p:pic>
        <p:nvPicPr>
          <p:cNvPr id="3" name="Picture 2">
            <a:extLst>
              <a:ext uri="{FF2B5EF4-FFF2-40B4-BE49-F238E27FC236}">
                <a16:creationId xmlns:a16="http://schemas.microsoft.com/office/drawing/2014/main" id="{72A6518E-ADDA-9B00-DAD2-12A364B8B9E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4807" y="1828800"/>
            <a:ext cx="4034393" cy="4038600"/>
          </a:xfrm>
          <a:prstGeom prst="rect">
            <a:avLst/>
          </a:prstGeom>
        </p:spPr>
      </p:pic>
    </p:spTree>
    <p:extLst>
      <p:ext uri="{BB962C8B-B14F-4D97-AF65-F5344CB8AC3E}">
        <p14:creationId xmlns:p14="http://schemas.microsoft.com/office/powerpoint/2010/main" val="19874675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3A6AD-6EE9-7600-F6FE-EB4A711206B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4A1E39F9-D0E4-869F-23F3-6FB454D1F4D0}"/>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t>Psalm 77: </a:t>
            </a:r>
            <a:r>
              <a:rPr lang="en-US" sz="3200" b="1" dirty="0">
                <a:latin typeface="+mn-lt"/>
              </a:rPr>
              <a:t>In My Day of Trouble I Sought The Lord; I Will Remember </a:t>
            </a:r>
            <a:r>
              <a:rPr lang="en-US" sz="3200" b="1">
                <a:latin typeface="+mn-lt"/>
              </a:rPr>
              <a:t>His Works</a:t>
            </a:r>
            <a:r>
              <a:rPr lang="en-US" sz="3200" b="1" dirty="0">
                <a:latin typeface="+mn-lt"/>
              </a:rPr>
              <a:t>.</a:t>
            </a:r>
            <a:endParaRPr lang="en-US" sz="3200" dirty="0">
              <a:latin typeface="+mn-lt"/>
            </a:endParaRPr>
          </a:p>
        </p:txBody>
      </p:sp>
      <p:sp>
        <p:nvSpPr>
          <p:cNvPr id="7" name="Rectangle 3">
            <a:extLst>
              <a:ext uri="{FF2B5EF4-FFF2-40B4-BE49-F238E27FC236}">
                <a16:creationId xmlns:a16="http://schemas.microsoft.com/office/drawing/2014/main" id="{F76B3563-FAAE-0821-EFB5-9D5AD9BFFB18}"/>
              </a:ext>
            </a:extLst>
          </p:cNvPr>
          <p:cNvSpPr txBox="1">
            <a:spLocks noChangeArrowheads="1"/>
          </p:cNvSpPr>
          <p:nvPr/>
        </p:nvSpPr>
        <p:spPr bwMode="auto">
          <a:xfrm>
            <a:off x="457200" y="1600200"/>
            <a:ext cx="6172200" cy="4770537"/>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In my day of trouble, I was overwhelmed and cried out to God.</a:t>
            </a:r>
          </a:p>
          <a:p>
            <a:pPr>
              <a:spcBef>
                <a:spcPts val="1200"/>
              </a:spcBef>
            </a:pPr>
            <a:r>
              <a:rPr lang="en-US" sz="2800" b="1" dirty="0">
                <a:latin typeface="+mn-lt"/>
              </a:rPr>
              <a:t>Will God cast us off forever? Has He forgotten to be gracious?</a:t>
            </a:r>
          </a:p>
          <a:p>
            <a:pPr>
              <a:spcBef>
                <a:spcPts val="1200"/>
              </a:spcBef>
            </a:pPr>
            <a:r>
              <a:rPr lang="en-US" sz="2800" b="1" dirty="0">
                <a:latin typeface="+mn-lt"/>
              </a:rPr>
              <a:t>I will remember the works of God who does wonders and redeemed His people.</a:t>
            </a:r>
          </a:p>
          <a:p>
            <a:pPr>
              <a:spcBef>
                <a:spcPts val="1200"/>
              </a:spcBef>
            </a:pPr>
            <a:r>
              <a:rPr lang="en-US" sz="2800" b="1" dirty="0">
                <a:latin typeface="+mn-lt"/>
              </a:rPr>
              <a:t>He caused waters to tremble, shook the earth, and led his people like a flock.</a:t>
            </a:r>
          </a:p>
        </p:txBody>
      </p:sp>
      <p:pic>
        <p:nvPicPr>
          <p:cNvPr id="10" name="Picture 9">
            <a:extLst>
              <a:ext uri="{FF2B5EF4-FFF2-40B4-BE49-F238E27FC236}">
                <a16:creationId xmlns:a16="http://schemas.microsoft.com/office/drawing/2014/main" id="{4BAB297A-2361-CA27-D75E-EED1A84150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2887" y="1784023"/>
            <a:ext cx="3834713" cy="4388177"/>
          </a:xfrm>
          <a:prstGeom prst="rect">
            <a:avLst/>
          </a:prstGeom>
        </p:spPr>
      </p:pic>
    </p:spTree>
    <p:extLst>
      <p:ext uri="{BB962C8B-B14F-4D97-AF65-F5344CB8AC3E}">
        <p14:creationId xmlns:p14="http://schemas.microsoft.com/office/powerpoint/2010/main" val="31379224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33681-C195-605F-F8BC-C522353806E1}"/>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A1866556-2F93-3CC6-3A83-AF816363C49D}"/>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t>Psalm 78: </a:t>
            </a:r>
            <a: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t>Marvelous Things He Did in the Sight of the Fathers, But They Sinned Even More.</a:t>
            </a:r>
            <a:endParaRPr lang="en-US" sz="3200" kern="100" dirty="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7" name="Rectangle 3">
            <a:extLst>
              <a:ext uri="{FF2B5EF4-FFF2-40B4-BE49-F238E27FC236}">
                <a16:creationId xmlns:a16="http://schemas.microsoft.com/office/drawing/2014/main" id="{1FA080BE-5134-7411-DEF6-522BB0F49CE5}"/>
              </a:ext>
            </a:extLst>
          </p:cNvPr>
          <p:cNvSpPr txBox="1">
            <a:spLocks noChangeArrowheads="1"/>
          </p:cNvSpPr>
          <p:nvPr/>
        </p:nvSpPr>
        <p:spPr bwMode="auto">
          <a:xfrm>
            <a:off x="5791200" y="1752600"/>
            <a:ext cx="6172200" cy="3016210"/>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L="274320" marR="0" indent="-274320" algn="l">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Parents must teach children the need to serve God faithfully avoiding past sins.</a:t>
            </a:r>
          </a:p>
          <a:p>
            <a:pPr marL="274320" marR="0" indent="-274320" algn="l">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God was gracious to Israel despite their sins</a:t>
            </a:r>
          </a:p>
          <a:p>
            <a:pPr marL="274320" marR="0" indent="-274320" algn="l">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	* In the exodus </a:t>
            </a:r>
          </a:p>
          <a:p>
            <a:pPr marL="274320" marR="0" indent="-274320" algn="l">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	* In </a:t>
            </a:r>
            <a:r>
              <a:rPr lang="en-US" sz="2800" b="1" kern="100">
                <a:effectLst/>
                <a:latin typeface="Tahoma" panose="020B0604030504040204" pitchFamily="34" charset="0"/>
                <a:cs typeface="Times New Roman" panose="02020603050405020304" pitchFamily="18" charset="0"/>
              </a:rPr>
              <a:t>the wilderness</a:t>
            </a:r>
            <a:endParaRPr lang="en-US" sz="2800" b="1" kern="100" dirty="0">
              <a:effectLst/>
              <a:latin typeface="Tahoma" panose="020B060403050404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D224CDDB-3EDB-2D83-E4D2-CBC3921A5B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828800"/>
            <a:ext cx="3429000" cy="4286250"/>
          </a:xfrm>
          <a:prstGeom prst="rect">
            <a:avLst/>
          </a:prstGeom>
        </p:spPr>
      </p:pic>
    </p:spTree>
    <p:extLst>
      <p:ext uri="{BB962C8B-B14F-4D97-AF65-F5344CB8AC3E}">
        <p14:creationId xmlns:p14="http://schemas.microsoft.com/office/powerpoint/2010/main" val="39743277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arn(inVertic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barn(inVertical)">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barn(inVertical)">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barn(inVertical)">
                                      <p:cBhvr>
                                        <p:cTn id="22"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CDF93-56F6-E24A-8F4F-42BD3FE20DA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B4EBEE9-4D86-4F1B-4D4C-93BD53B7CCC9}"/>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t>Psalm 78: </a:t>
            </a:r>
            <a: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t>Marvelous Things He Did in the Sight of the Fathers, But They Sinned Even More.</a:t>
            </a:r>
            <a:endParaRPr lang="en-US" sz="3200" kern="100" dirty="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7" name="Rectangle 3">
            <a:extLst>
              <a:ext uri="{FF2B5EF4-FFF2-40B4-BE49-F238E27FC236}">
                <a16:creationId xmlns:a16="http://schemas.microsoft.com/office/drawing/2014/main" id="{12947AC7-3440-94B3-2017-776F98D74FA1}"/>
              </a:ext>
            </a:extLst>
          </p:cNvPr>
          <p:cNvSpPr txBox="1">
            <a:spLocks noChangeArrowheads="1"/>
          </p:cNvSpPr>
          <p:nvPr/>
        </p:nvSpPr>
        <p:spPr bwMode="auto">
          <a:xfrm>
            <a:off x="6528958" y="1752600"/>
            <a:ext cx="5434442" cy="3877985"/>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L="274320" marR="0" indent="-274320" algn="l">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Parents must teach children the need to serve God faithfully avoiding past sins.</a:t>
            </a:r>
          </a:p>
          <a:p>
            <a:pPr marL="274320" marR="0" indent="-274320" algn="l">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God was gracious to Israel despite their sins</a:t>
            </a:r>
          </a:p>
          <a:p>
            <a:pPr marL="274320" marR="0" indent="-274320" algn="l">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	* In the exodus </a:t>
            </a:r>
          </a:p>
          <a:p>
            <a:pPr marL="274320" marR="0" indent="-274320" algn="l">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	* In the wilderness</a:t>
            </a:r>
          </a:p>
          <a:p>
            <a:pPr marL="274320" marR="0" indent="-274320" algn="l">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	* In the conquest of Canaan</a:t>
            </a:r>
          </a:p>
          <a:p>
            <a:pPr marL="274320" marR="0" indent="-274320" algn="l">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	</a:t>
            </a:r>
          </a:p>
        </p:txBody>
      </p:sp>
      <p:pic>
        <p:nvPicPr>
          <p:cNvPr id="3" name="Picture 2">
            <a:extLst>
              <a:ext uri="{FF2B5EF4-FFF2-40B4-BE49-F238E27FC236}">
                <a16:creationId xmlns:a16="http://schemas.microsoft.com/office/drawing/2014/main" id="{54161F87-4CD9-0A59-7AE6-0DFECBD100E7}"/>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tretch>
            <a:fillRect/>
          </a:stretch>
        </p:blipFill>
        <p:spPr>
          <a:xfrm>
            <a:off x="380999" y="2590800"/>
            <a:ext cx="5943601" cy="2743800"/>
          </a:xfrm>
          <a:prstGeom prst="rect">
            <a:avLst/>
          </a:prstGeom>
        </p:spPr>
      </p:pic>
    </p:spTree>
    <p:extLst>
      <p:ext uri="{BB962C8B-B14F-4D97-AF65-F5344CB8AC3E}">
        <p14:creationId xmlns:p14="http://schemas.microsoft.com/office/powerpoint/2010/main" val="6794906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1637B3E-AA34-EB4B-B2D5-D74F5D765956}"/>
              </a:ext>
            </a:extLst>
          </p:cNvPr>
          <p:cNvPicPr>
            <a:picLocks noChangeAspect="1"/>
          </p:cNvPicPr>
          <p:nvPr/>
        </p:nvPicPr>
        <p:blipFill>
          <a:blip r:embed="rId2"/>
          <a:srcRect t="20000" b="16666"/>
          <a:stretch/>
        </p:blipFill>
        <p:spPr>
          <a:xfrm>
            <a:off x="2576582" y="125437"/>
            <a:ext cx="7481818" cy="6580163"/>
          </a:xfrm>
          <a:prstGeom prst="rect">
            <a:avLst/>
          </a:prstGeom>
        </p:spPr>
      </p:pic>
      <p:sp>
        <p:nvSpPr>
          <p:cNvPr id="3" name="TextBox 2">
            <a:extLst>
              <a:ext uri="{FF2B5EF4-FFF2-40B4-BE49-F238E27FC236}">
                <a16:creationId xmlns:a16="http://schemas.microsoft.com/office/drawing/2014/main" id="{9667BC56-403C-D8EA-3B5E-0BF4B7843C1D}"/>
              </a:ext>
            </a:extLst>
          </p:cNvPr>
          <p:cNvSpPr txBox="1"/>
          <p:nvPr/>
        </p:nvSpPr>
        <p:spPr>
          <a:xfrm>
            <a:off x="4724400" y="3377625"/>
            <a:ext cx="1752600" cy="584775"/>
          </a:xfrm>
          <a:prstGeom prst="rect">
            <a:avLst/>
          </a:prstGeom>
          <a:noFill/>
        </p:spPr>
        <p:txBody>
          <a:bodyPr wrap="square" rtlCol="0">
            <a:spAutoFit/>
          </a:bodyPr>
          <a:lstStyle/>
          <a:p>
            <a:r>
              <a:rPr lang="en-US" sz="3200" b="1" dirty="0">
                <a:solidFill>
                  <a:srgbClr val="000000"/>
                </a:solidFill>
                <a:latin typeface="+mj-lt"/>
              </a:rPr>
              <a:t>Shiloh .</a:t>
            </a:r>
          </a:p>
        </p:txBody>
      </p:sp>
      <p:sp>
        <p:nvSpPr>
          <p:cNvPr id="4" name="TextBox 3">
            <a:extLst>
              <a:ext uri="{FF2B5EF4-FFF2-40B4-BE49-F238E27FC236}">
                <a16:creationId xmlns:a16="http://schemas.microsoft.com/office/drawing/2014/main" id="{854832E1-2B4E-6E5B-4C19-7DBDEE82D1CE}"/>
              </a:ext>
            </a:extLst>
          </p:cNvPr>
          <p:cNvSpPr txBox="1"/>
          <p:nvPr/>
        </p:nvSpPr>
        <p:spPr>
          <a:xfrm>
            <a:off x="3810000" y="4520625"/>
            <a:ext cx="2514600" cy="584775"/>
          </a:xfrm>
          <a:prstGeom prst="rect">
            <a:avLst/>
          </a:prstGeom>
          <a:noFill/>
        </p:spPr>
        <p:txBody>
          <a:bodyPr wrap="square" rtlCol="0">
            <a:spAutoFit/>
          </a:bodyPr>
          <a:lstStyle/>
          <a:p>
            <a:r>
              <a:rPr lang="en-US" sz="3200" b="1" dirty="0">
                <a:solidFill>
                  <a:srgbClr val="000000"/>
                </a:solidFill>
                <a:latin typeface="+mj-lt"/>
              </a:rPr>
              <a:t>Jerusalem .</a:t>
            </a:r>
          </a:p>
        </p:txBody>
      </p:sp>
    </p:spTree>
    <p:extLst>
      <p:ext uri="{BB962C8B-B14F-4D97-AF65-F5344CB8AC3E}">
        <p14:creationId xmlns:p14="http://schemas.microsoft.com/office/powerpoint/2010/main" val="30869003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A0279-D959-00ED-A2EE-AFEFE6C2CC4E}"/>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5F39908F-EC58-5677-5B71-81B236239E7B}"/>
              </a:ext>
            </a:extLst>
          </p:cNvPr>
          <p:cNvPicPr>
            <a:picLocks noChangeAspect="1"/>
          </p:cNvPicPr>
          <p:nvPr/>
        </p:nvPicPr>
        <p:blipFill>
          <a:blip r:embed="rId2">
            <a:extLst>
              <a:ext uri="{28A0092B-C50C-407E-A947-70E740481C1C}">
                <a14:useLocalDpi xmlns:a14="http://schemas.microsoft.com/office/drawing/2010/main" val="0"/>
              </a:ext>
            </a:extLst>
          </a:blip>
          <a:srcRect t="18501" r="21875" b="2"/>
          <a:stretch/>
        </p:blipFill>
        <p:spPr>
          <a:xfrm>
            <a:off x="2286000" y="762000"/>
            <a:ext cx="9220200" cy="5410200"/>
          </a:xfrm>
          <a:prstGeom prst="rect">
            <a:avLst/>
          </a:prstGeom>
        </p:spPr>
      </p:pic>
      <p:sp>
        <p:nvSpPr>
          <p:cNvPr id="7" name="TextBox 6">
            <a:extLst>
              <a:ext uri="{FF2B5EF4-FFF2-40B4-BE49-F238E27FC236}">
                <a16:creationId xmlns:a16="http://schemas.microsoft.com/office/drawing/2014/main" id="{BE286A4E-513A-570F-E765-D7BE61AC8008}"/>
              </a:ext>
            </a:extLst>
          </p:cNvPr>
          <p:cNvSpPr txBox="1"/>
          <p:nvPr/>
        </p:nvSpPr>
        <p:spPr>
          <a:xfrm>
            <a:off x="304800" y="3377625"/>
            <a:ext cx="1752600" cy="584775"/>
          </a:xfrm>
          <a:prstGeom prst="rect">
            <a:avLst/>
          </a:prstGeom>
          <a:noFill/>
        </p:spPr>
        <p:txBody>
          <a:bodyPr wrap="square" rtlCol="0">
            <a:spAutoFit/>
          </a:bodyPr>
          <a:lstStyle/>
          <a:p>
            <a:r>
              <a:rPr lang="en-US" sz="3200" b="1" dirty="0">
                <a:solidFill>
                  <a:srgbClr val="FFFF00"/>
                </a:solidFill>
                <a:latin typeface="+mj-lt"/>
              </a:rPr>
              <a:t>Shiloh</a:t>
            </a:r>
          </a:p>
        </p:txBody>
      </p:sp>
    </p:spTree>
    <p:extLst>
      <p:ext uri="{BB962C8B-B14F-4D97-AF65-F5344CB8AC3E}">
        <p14:creationId xmlns:p14="http://schemas.microsoft.com/office/powerpoint/2010/main" val="23482188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5C78A-E728-F559-9036-AD8930D8CF8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904D089-6EBB-0F3B-8831-66A7E1A86DDA}"/>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t>Psalm 78: </a:t>
            </a:r>
            <a: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t>Marvelous Things He Did in the Sight of the Fathers, But They Sinned Even More.</a:t>
            </a:r>
            <a:endParaRPr lang="en-US" sz="3200" kern="100" dirty="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7" name="Rectangle 3">
            <a:extLst>
              <a:ext uri="{FF2B5EF4-FFF2-40B4-BE49-F238E27FC236}">
                <a16:creationId xmlns:a16="http://schemas.microsoft.com/office/drawing/2014/main" id="{6AE419EB-236F-CF38-DAA8-6E27212E2D04}"/>
              </a:ext>
            </a:extLst>
          </p:cNvPr>
          <p:cNvSpPr txBox="1">
            <a:spLocks noChangeArrowheads="1"/>
          </p:cNvSpPr>
          <p:nvPr/>
        </p:nvSpPr>
        <p:spPr bwMode="auto">
          <a:xfrm>
            <a:off x="6528958" y="1752600"/>
            <a:ext cx="5434442" cy="4308872"/>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L="274320" marR="0" indent="-274320" algn="l">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Parents must teach children the need to serve God faithfully avoiding past sins.</a:t>
            </a:r>
          </a:p>
          <a:p>
            <a:pPr marL="274320" marR="0" indent="-274320" algn="l">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God was gracious to Israel despite their sins</a:t>
            </a:r>
          </a:p>
          <a:p>
            <a:pPr marL="274320" marR="0" indent="-274320" algn="l">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	* In the exodus </a:t>
            </a:r>
          </a:p>
          <a:p>
            <a:pPr marL="274320" marR="0" indent="-274320" algn="l">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	* In the wilderness</a:t>
            </a:r>
          </a:p>
          <a:p>
            <a:pPr marL="274320" marR="0" indent="-274320" algn="l">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	* In the conquest of Canaan</a:t>
            </a:r>
          </a:p>
          <a:p>
            <a:pPr marL="274320" marR="0" indent="-274320" algn="l">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	* In exalting Jerusalem and David</a:t>
            </a:r>
          </a:p>
        </p:txBody>
      </p:sp>
      <p:pic>
        <p:nvPicPr>
          <p:cNvPr id="3" name="Picture 2">
            <a:extLst>
              <a:ext uri="{FF2B5EF4-FFF2-40B4-BE49-F238E27FC236}">
                <a16:creationId xmlns:a16="http://schemas.microsoft.com/office/drawing/2014/main" id="{10E120CE-E3FD-EFA2-7D38-6CC864B0C4BA}"/>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tretch>
            <a:fillRect/>
          </a:stretch>
        </p:blipFill>
        <p:spPr>
          <a:xfrm>
            <a:off x="380999" y="2590800"/>
            <a:ext cx="5943601" cy="2743800"/>
          </a:xfrm>
          <a:prstGeom prst="rect">
            <a:avLst/>
          </a:prstGeom>
        </p:spPr>
      </p:pic>
    </p:spTree>
    <p:extLst>
      <p:ext uri="{BB962C8B-B14F-4D97-AF65-F5344CB8AC3E}">
        <p14:creationId xmlns:p14="http://schemas.microsoft.com/office/powerpoint/2010/main" val="39720761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6FAFB-6764-FDE5-491F-84156F1B4EA6}"/>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7F9DF22-C804-BA72-CAA1-0FC744A93048}"/>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79: </a:t>
            </a:r>
            <a:r>
              <a:rPr lang="en-US" sz="3200" b="1" kern="100" dirty="0">
                <a:effectLst/>
                <a:latin typeface="+mn-lt"/>
                <a:ea typeface="Times New Roman" panose="02020603050405020304" pitchFamily="18" charset="0"/>
                <a:cs typeface="Times New Roman" panose="02020603050405020304" pitchFamily="18" charset="0"/>
              </a:rPr>
              <a:t>Deliver Us for Your Name's Sake and Pour Out Your Wrath on the Nations that Do Not Know You</a:t>
            </a:r>
            <a:endParaRPr lang="en-US" sz="3200" kern="100" dirty="0">
              <a:effectLst/>
              <a:latin typeface="+mn-lt"/>
              <a:ea typeface="Times New Roman" panose="02020603050405020304" pitchFamily="18" charset="0"/>
              <a:cs typeface="Times New Roman" panose="02020603050405020304" pitchFamily="18" charset="0"/>
            </a:endParaRPr>
          </a:p>
        </p:txBody>
      </p:sp>
      <p:sp>
        <p:nvSpPr>
          <p:cNvPr id="7" name="Rectangle 3">
            <a:extLst>
              <a:ext uri="{FF2B5EF4-FFF2-40B4-BE49-F238E27FC236}">
                <a16:creationId xmlns:a16="http://schemas.microsoft.com/office/drawing/2014/main" id="{6B4B1804-F4D1-F4E4-CBCC-1AB8BD5EF6EB}"/>
              </a:ext>
            </a:extLst>
          </p:cNvPr>
          <p:cNvSpPr txBox="1">
            <a:spLocks noChangeArrowheads="1"/>
          </p:cNvSpPr>
          <p:nvPr/>
        </p:nvSpPr>
        <p:spPr bwMode="auto">
          <a:xfrm>
            <a:off x="457200" y="1600200"/>
            <a:ext cx="6172200" cy="4739759"/>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L="274320" marR="0" indent="-274320">
              <a:buNone/>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Gentiles had devastated God’s nation, His temple, and Jerusalem, and had slain His people.</a:t>
            </a:r>
          </a:p>
          <a:p>
            <a:pPr marR="0">
              <a:buNone/>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God is urged to turn His wrath against the enemies instead of against His people.</a:t>
            </a:r>
          </a:p>
          <a:p>
            <a:pPr marL="274320" marR="0" indent="-274320">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God should deliver His people for His name’s sake since the nations reproached God for the downfall of His people.</a:t>
            </a:r>
          </a:p>
        </p:txBody>
      </p:sp>
      <p:pic>
        <p:nvPicPr>
          <p:cNvPr id="6" name="Picture 5">
            <a:extLst>
              <a:ext uri="{FF2B5EF4-FFF2-40B4-BE49-F238E27FC236}">
                <a16:creationId xmlns:a16="http://schemas.microsoft.com/office/drawing/2014/main" id="{1B4EF36C-A2F5-E337-2DE8-F653093B4F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4265" y="2286000"/>
            <a:ext cx="4205735" cy="3429000"/>
          </a:xfrm>
          <a:prstGeom prst="rect">
            <a:avLst/>
          </a:prstGeom>
        </p:spPr>
      </p:pic>
    </p:spTree>
    <p:extLst>
      <p:ext uri="{BB962C8B-B14F-4D97-AF65-F5344CB8AC3E}">
        <p14:creationId xmlns:p14="http://schemas.microsoft.com/office/powerpoint/2010/main" val="22481209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0D8B9-76F3-74B8-4A2C-4C7C4E88E38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7605A6E4-7254-C616-FDDE-43BAB96A4A4A}"/>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latin typeface="+mn-lt"/>
              </a:rPr>
              <a:t>Psalm 80: </a:t>
            </a:r>
            <a:r>
              <a:rPr lang="en-US" sz="3200" b="1" kern="100" dirty="0">
                <a:effectLst/>
                <a:latin typeface="+mn-lt"/>
                <a:ea typeface="Tahoma" panose="020B0604030504040204" pitchFamily="34" charset="0"/>
                <a:cs typeface="Tahoma" panose="020B0604030504040204" pitchFamily="34" charset="0"/>
              </a:rPr>
              <a:t>You Have Brought a Vine out of Egypt.</a:t>
            </a:r>
            <a:r>
              <a:rPr lang="en-US" sz="3200" b="1" kern="100" dirty="0">
                <a:solidFill>
                  <a:srgbClr val="000000"/>
                </a:solidFill>
                <a:effectLst/>
                <a:latin typeface="+mn-lt"/>
                <a:ea typeface="Tahoma" panose="020B0604030504040204" pitchFamily="34" charset="0"/>
                <a:cs typeface="Tahoma" panose="020B0604030504040204" pitchFamily="34" charset="0"/>
              </a:rPr>
              <a:t> </a:t>
            </a:r>
            <a:r>
              <a:rPr lang="en-US" sz="3200" b="1" kern="100" dirty="0">
                <a:effectLst/>
                <a:latin typeface="+mn-lt"/>
                <a:ea typeface="Tahoma" panose="020B0604030504040204" pitchFamily="34" charset="0"/>
                <a:cs typeface="Tahoma" panose="020B0604030504040204" pitchFamily="34" charset="0"/>
              </a:rPr>
              <a:t>Restore Us and We Shall Be Saved! </a:t>
            </a:r>
            <a:endParaRPr lang="en-US" sz="3200" kern="100" dirty="0">
              <a:effectLst/>
              <a:latin typeface="+mn-lt"/>
              <a:ea typeface="Tahoma" panose="020B0604030504040204" pitchFamily="34" charset="0"/>
              <a:cs typeface="Tahoma" panose="020B0604030504040204" pitchFamily="34" charset="0"/>
            </a:endParaRPr>
          </a:p>
        </p:txBody>
      </p:sp>
      <p:sp>
        <p:nvSpPr>
          <p:cNvPr id="7" name="Rectangle 3">
            <a:extLst>
              <a:ext uri="{FF2B5EF4-FFF2-40B4-BE49-F238E27FC236}">
                <a16:creationId xmlns:a16="http://schemas.microsoft.com/office/drawing/2014/main" id="{98270669-8274-4DB1-916B-CFC4A15661B3}"/>
              </a:ext>
            </a:extLst>
          </p:cNvPr>
          <p:cNvSpPr txBox="1">
            <a:spLocks noChangeArrowheads="1"/>
          </p:cNvSpPr>
          <p:nvPr/>
        </p:nvSpPr>
        <p:spPr bwMode="auto">
          <a:xfrm>
            <a:off x="6248400" y="1600200"/>
            <a:ext cx="5867400" cy="4739759"/>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R="0">
              <a:buNone/>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You have made us eat and drink tears and made us strife to our neighbors.</a:t>
            </a:r>
          </a:p>
          <a:p>
            <a:pPr marR="0">
              <a:buNone/>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You brought Israel like a vine out of Egypt, cast out nations, and planted it so it took root.</a:t>
            </a:r>
          </a:p>
          <a:p>
            <a:pPr marR="0">
              <a:buNone/>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But now you have broken down her hedges so strangers and wild animals take its fruit.</a:t>
            </a:r>
          </a:p>
          <a:p>
            <a:pPr marR="0">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Revive us and restore us and we will be saved.</a:t>
            </a:r>
          </a:p>
        </p:txBody>
      </p:sp>
      <p:pic>
        <p:nvPicPr>
          <p:cNvPr id="8" name="Picture 7">
            <a:extLst>
              <a:ext uri="{FF2B5EF4-FFF2-40B4-BE49-F238E27FC236}">
                <a16:creationId xmlns:a16="http://schemas.microsoft.com/office/drawing/2014/main" id="{8002A56F-ACD1-67A5-376C-269F95D7BDA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 y="2286000"/>
            <a:ext cx="5576458" cy="3717639"/>
          </a:xfrm>
          <a:prstGeom prst="rect">
            <a:avLst/>
          </a:prstGeom>
        </p:spPr>
      </p:pic>
    </p:spTree>
    <p:extLst>
      <p:ext uri="{BB962C8B-B14F-4D97-AF65-F5344CB8AC3E}">
        <p14:creationId xmlns:p14="http://schemas.microsoft.com/office/powerpoint/2010/main" val="13884390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178A9-075B-F232-3C4A-0B38FBEC8538}"/>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AE7CBFD-07EA-834E-8E1A-152B1BBA04F5}"/>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81: </a:t>
            </a:r>
            <a:r>
              <a:rPr lang="en-US" sz="3200" b="1" kern="100" dirty="0">
                <a:effectLst/>
                <a:latin typeface="+mn-lt"/>
                <a:ea typeface="Tahoma" panose="020B0604030504040204" pitchFamily="34" charset="0"/>
                <a:cs typeface="Tahoma" panose="020B0604030504040204" pitchFamily="34" charset="0"/>
              </a:rPr>
              <a:t>Oh, That My People Would Listen to Me and Walk in My Ways!</a:t>
            </a:r>
          </a:p>
        </p:txBody>
      </p:sp>
      <p:sp>
        <p:nvSpPr>
          <p:cNvPr id="7" name="Rectangle 3">
            <a:extLst>
              <a:ext uri="{FF2B5EF4-FFF2-40B4-BE49-F238E27FC236}">
                <a16:creationId xmlns:a16="http://schemas.microsoft.com/office/drawing/2014/main" id="{196A9C7A-500D-2A2E-6FAB-1380CC4D2D29}"/>
              </a:ext>
            </a:extLst>
          </p:cNvPr>
          <p:cNvSpPr txBox="1">
            <a:spLocks noChangeArrowheads="1"/>
          </p:cNvSpPr>
          <p:nvPr/>
        </p:nvSpPr>
        <p:spPr bwMode="auto">
          <a:xfrm>
            <a:off x="457200" y="1807726"/>
            <a:ext cx="6172200" cy="3754874"/>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R="0">
              <a:spcBef>
                <a:spcPts val="1200"/>
              </a:spcBef>
              <a:buNone/>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God had richly blessed Israel when He led them from slavery in Egypt.</a:t>
            </a:r>
          </a:p>
          <a:p>
            <a:pPr marR="0">
              <a:spcBef>
                <a:spcPts val="1200"/>
              </a:spcBef>
              <a:buNone/>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Because of the people’s disobedience, He gave them up to walk in their sins.</a:t>
            </a:r>
          </a:p>
          <a:p>
            <a:pPr marR="0">
              <a:spcBef>
                <a:spcPts val="1200"/>
              </a:spcBef>
              <a:tabLst>
                <a:tab pos="457200" algn="l"/>
                <a:tab pos="914400" algn="l"/>
                <a:tab pos="1371600" algn="l"/>
                <a:tab pos="3246120" algn="ctr"/>
              </a:tabLst>
            </a:pPr>
            <a:r>
              <a:rPr lang="en-US" sz="2800" b="1" kern="100" dirty="0">
                <a:effectLst/>
                <a:latin typeface="+mn-lt"/>
                <a:ea typeface="Tahoma" panose="020B0604030504040204" pitchFamily="34" charset="0"/>
                <a:cs typeface="Tahoma" panose="020B0604030504040204" pitchFamily="34" charset="0"/>
              </a:rPr>
              <a:t>He was willing to bless them again if they would listen </a:t>
            </a:r>
            <a:r>
              <a:rPr lang="en-US" sz="2800" b="1" kern="100">
                <a:effectLst/>
                <a:latin typeface="+mn-lt"/>
                <a:ea typeface="Tahoma" panose="020B0604030504040204" pitchFamily="34" charset="0"/>
                <a:cs typeface="Tahoma" panose="020B0604030504040204" pitchFamily="34" charset="0"/>
              </a:rPr>
              <a:t>to </a:t>
            </a:r>
            <a:r>
              <a:rPr lang="en-US" sz="2800" b="1" kern="100">
                <a:latin typeface="+mn-lt"/>
                <a:ea typeface="Tahoma" panose="020B0604030504040204" pitchFamily="34" charset="0"/>
                <a:cs typeface="Tahoma" panose="020B0604030504040204" pitchFamily="34" charset="0"/>
              </a:rPr>
              <a:t>H</a:t>
            </a:r>
            <a:r>
              <a:rPr lang="en-US" sz="2800" b="1" kern="100">
                <a:effectLst/>
                <a:latin typeface="+mn-lt"/>
                <a:ea typeface="Tahoma" panose="020B0604030504040204" pitchFamily="34" charset="0"/>
                <a:cs typeface="Tahoma" panose="020B0604030504040204" pitchFamily="34" charset="0"/>
              </a:rPr>
              <a:t>m </a:t>
            </a:r>
            <a:r>
              <a:rPr lang="en-US" sz="2800" b="1" kern="100" dirty="0">
                <a:effectLst/>
                <a:latin typeface="+mn-lt"/>
                <a:ea typeface="Tahoma" panose="020B0604030504040204" pitchFamily="34" charset="0"/>
                <a:cs typeface="Tahoma" panose="020B0604030504040204" pitchFamily="34" charset="0"/>
              </a:rPr>
              <a:t>and walk </a:t>
            </a:r>
            <a:r>
              <a:rPr lang="en-US" sz="2800" b="1" kern="100">
                <a:effectLst/>
                <a:latin typeface="+mn-lt"/>
                <a:ea typeface="Tahoma" panose="020B0604030504040204" pitchFamily="34" charset="0"/>
                <a:cs typeface="Tahoma" panose="020B0604030504040204" pitchFamily="34" charset="0"/>
              </a:rPr>
              <a:t>in </a:t>
            </a:r>
            <a:r>
              <a:rPr lang="en-US" sz="2800" b="1" kern="100">
                <a:latin typeface="+mn-lt"/>
                <a:ea typeface="Tahoma" panose="020B0604030504040204" pitchFamily="34" charset="0"/>
                <a:cs typeface="Tahoma" panose="020B0604030504040204" pitchFamily="34" charset="0"/>
              </a:rPr>
              <a:t>Hi</a:t>
            </a:r>
            <a:r>
              <a:rPr lang="en-US" sz="2800" b="1" kern="100">
                <a:effectLst/>
                <a:latin typeface="+mn-lt"/>
                <a:ea typeface="Tahoma" panose="020B0604030504040204" pitchFamily="34" charset="0"/>
                <a:cs typeface="Tahoma" panose="020B0604030504040204" pitchFamily="34" charset="0"/>
              </a:rPr>
              <a:t>s </a:t>
            </a:r>
            <a:r>
              <a:rPr lang="en-US" sz="2800" b="1" kern="100" dirty="0">
                <a:effectLst/>
                <a:latin typeface="+mn-lt"/>
                <a:ea typeface="Tahoma" panose="020B0604030504040204" pitchFamily="34" charset="0"/>
                <a:cs typeface="Tahoma" panose="020B0604030504040204" pitchFamily="34" charset="0"/>
              </a:rPr>
              <a:t>ways.</a:t>
            </a:r>
          </a:p>
        </p:txBody>
      </p:sp>
      <p:pic>
        <p:nvPicPr>
          <p:cNvPr id="3" name="Picture 2">
            <a:extLst>
              <a:ext uri="{FF2B5EF4-FFF2-40B4-BE49-F238E27FC236}">
                <a16:creationId xmlns:a16="http://schemas.microsoft.com/office/drawing/2014/main" id="{00DB4C1A-6327-42BA-3DA7-59EC7A8601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96200" y="1807726"/>
            <a:ext cx="3305175" cy="4391025"/>
          </a:xfrm>
          <a:prstGeom prst="rect">
            <a:avLst/>
          </a:prstGeom>
        </p:spPr>
      </p:pic>
    </p:spTree>
    <p:extLst>
      <p:ext uri="{BB962C8B-B14F-4D97-AF65-F5344CB8AC3E}">
        <p14:creationId xmlns:p14="http://schemas.microsoft.com/office/powerpoint/2010/main" val="40912363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A5704-FEA4-30E8-F6D7-006211C15CBD}"/>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8B89902-884A-E980-ADA5-57E716219431}"/>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latin typeface="+mn-lt"/>
              </a:rPr>
              <a:t>Psalm 82: </a:t>
            </a:r>
            <a: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t>How Long Will You Judge Unjustly, and Show Partiality to the Wicked?</a:t>
            </a:r>
          </a:p>
        </p:txBody>
      </p:sp>
      <p:sp>
        <p:nvSpPr>
          <p:cNvPr id="7" name="Rectangle 3">
            <a:extLst>
              <a:ext uri="{FF2B5EF4-FFF2-40B4-BE49-F238E27FC236}">
                <a16:creationId xmlns:a16="http://schemas.microsoft.com/office/drawing/2014/main" id="{2EA7A943-CF15-E211-F347-1B6E6B787A9C}"/>
              </a:ext>
            </a:extLst>
          </p:cNvPr>
          <p:cNvSpPr txBox="1">
            <a:spLocks noChangeArrowheads="1"/>
          </p:cNvSpPr>
          <p:nvPr/>
        </p:nvSpPr>
        <p:spPr bwMode="auto">
          <a:xfrm>
            <a:off x="6172200" y="1757839"/>
            <a:ext cx="5638800" cy="4185761"/>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R="0">
              <a:spcBef>
                <a:spcPts val="1200"/>
              </a:spcBef>
              <a:buNone/>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God pronounces judgment on judges who judge unjustly and show partiality to the wicked.</a:t>
            </a:r>
          </a:p>
          <a:p>
            <a:pPr marR="0">
              <a:spcBef>
                <a:spcPts val="1200"/>
              </a:spcBef>
              <a:buNone/>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Rulers should defend the defenseless and do justice to the disadvantaged.</a:t>
            </a:r>
          </a:p>
          <a:p>
            <a:pPr marR="0">
              <a:spcBef>
                <a:spcPts val="1200"/>
              </a:spcBef>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Those who fail will be punished like men despite their exalted position.</a:t>
            </a:r>
          </a:p>
        </p:txBody>
      </p:sp>
      <p:pic>
        <p:nvPicPr>
          <p:cNvPr id="3" name="Picture 2">
            <a:extLst>
              <a:ext uri="{FF2B5EF4-FFF2-40B4-BE49-F238E27FC236}">
                <a16:creationId xmlns:a16="http://schemas.microsoft.com/office/drawing/2014/main" id="{A2E9031E-8D51-8DF5-321B-A37129B571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2209800"/>
            <a:ext cx="5143500" cy="3429000"/>
          </a:xfrm>
          <a:prstGeom prst="rect">
            <a:avLst/>
          </a:prstGeom>
        </p:spPr>
      </p:pic>
    </p:spTree>
    <p:extLst>
      <p:ext uri="{BB962C8B-B14F-4D97-AF65-F5344CB8AC3E}">
        <p14:creationId xmlns:p14="http://schemas.microsoft.com/office/powerpoint/2010/main" val="18687223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5930E-610A-9183-252A-898F5C6F63AD}"/>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4C4ECF5B-615D-62C1-6C31-DE983E73C4B4}"/>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83: </a:t>
            </a:r>
            <a:r>
              <a:rPr lang="en-US" sz="3200" b="1" dirty="0">
                <a:latin typeface="+mn-lt"/>
              </a:rPr>
              <a:t>They Form a Confederacy Against You; Let Them Be Confounded and Dismayed.</a:t>
            </a:r>
            <a:endParaRPr lang="en-US" sz="3200" dirty="0">
              <a:latin typeface="+mn-lt"/>
            </a:endParaRPr>
          </a:p>
        </p:txBody>
      </p:sp>
      <p:sp>
        <p:nvSpPr>
          <p:cNvPr id="7" name="Rectangle 3">
            <a:extLst>
              <a:ext uri="{FF2B5EF4-FFF2-40B4-BE49-F238E27FC236}">
                <a16:creationId xmlns:a16="http://schemas.microsoft.com/office/drawing/2014/main" id="{51BD0142-981A-FE75-518C-CBA6BE99FB5C}"/>
              </a:ext>
            </a:extLst>
          </p:cNvPr>
          <p:cNvSpPr txBox="1">
            <a:spLocks noChangeArrowheads="1"/>
          </p:cNvSpPr>
          <p:nvPr/>
        </p:nvSpPr>
        <p:spPr bwMode="auto">
          <a:xfrm>
            <a:off x="457200" y="1807726"/>
            <a:ext cx="5486400" cy="3877985"/>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r>
              <a:rPr lang="en-US" sz="2800" b="1" dirty="0">
                <a:latin typeface="+mn-lt"/>
              </a:rPr>
              <a:t>Enemies determined to cut off Israel that it may no longer exist as a nation.</a:t>
            </a:r>
          </a:p>
          <a:p>
            <a:r>
              <a:rPr lang="en-US" sz="2800" b="1" dirty="0">
                <a:latin typeface="+mn-lt"/>
              </a:rPr>
              <a:t>God had proved in the past His ability to protect Israel from such enemies.</a:t>
            </a:r>
          </a:p>
          <a:p>
            <a:r>
              <a:rPr lang="en-US" sz="2800" b="1" dirty="0">
                <a:latin typeface="+mn-lt"/>
              </a:rPr>
              <a:t>Let the enemies be put to shame and perish that they may know God is the Most High.</a:t>
            </a:r>
          </a:p>
        </p:txBody>
      </p:sp>
      <p:pic>
        <p:nvPicPr>
          <p:cNvPr id="5" name="Picture 4">
            <a:extLst>
              <a:ext uri="{FF2B5EF4-FFF2-40B4-BE49-F238E27FC236}">
                <a16:creationId xmlns:a16="http://schemas.microsoft.com/office/drawing/2014/main" id="{9FEF05C8-4B5D-5E6B-E723-7ECAE180D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6600" y="1828799"/>
            <a:ext cx="3450692" cy="4665245"/>
          </a:xfrm>
          <a:prstGeom prst="rect">
            <a:avLst/>
          </a:prstGeom>
        </p:spPr>
      </p:pic>
      <p:sp>
        <p:nvSpPr>
          <p:cNvPr id="6" name="TextBox 5">
            <a:extLst>
              <a:ext uri="{FF2B5EF4-FFF2-40B4-BE49-F238E27FC236}">
                <a16:creationId xmlns:a16="http://schemas.microsoft.com/office/drawing/2014/main" id="{43B917CE-672F-7C50-6AD3-12C96979A220}"/>
              </a:ext>
            </a:extLst>
          </p:cNvPr>
          <p:cNvSpPr txBox="1"/>
          <p:nvPr/>
        </p:nvSpPr>
        <p:spPr>
          <a:xfrm>
            <a:off x="8229600" y="5562600"/>
            <a:ext cx="1295400" cy="400110"/>
          </a:xfrm>
          <a:prstGeom prst="rect">
            <a:avLst/>
          </a:prstGeom>
          <a:noFill/>
        </p:spPr>
        <p:txBody>
          <a:bodyPr wrap="square" rtlCol="0">
            <a:spAutoFit/>
          </a:bodyPr>
          <a:lstStyle/>
          <a:p>
            <a:r>
              <a:rPr lang="en-US" sz="2000" b="1" dirty="0">
                <a:solidFill>
                  <a:srgbClr val="000000"/>
                </a:solidFill>
                <a:latin typeface="+mj-lt"/>
              </a:rPr>
              <a:t>Edom</a:t>
            </a:r>
          </a:p>
        </p:txBody>
      </p:sp>
      <p:sp>
        <p:nvSpPr>
          <p:cNvPr id="8" name="TextBox 7">
            <a:extLst>
              <a:ext uri="{FF2B5EF4-FFF2-40B4-BE49-F238E27FC236}">
                <a16:creationId xmlns:a16="http://schemas.microsoft.com/office/drawing/2014/main" id="{198D0833-F803-1C07-47F4-01A322A31267}"/>
              </a:ext>
            </a:extLst>
          </p:cNvPr>
          <p:cNvSpPr txBox="1"/>
          <p:nvPr/>
        </p:nvSpPr>
        <p:spPr>
          <a:xfrm>
            <a:off x="8824916" y="4724400"/>
            <a:ext cx="1295400" cy="400110"/>
          </a:xfrm>
          <a:prstGeom prst="rect">
            <a:avLst/>
          </a:prstGeom>
          <a:noFill/>
        </p:spPr>
        <p:txBody>
          <a:bodyPr wrap="square" rtlCol="0">
            <a:spAutoFit/>
          </a:bodyPr>
          <a:lstStyle/>
          <a:p>
            <a:r>
              <a:rPr lang="en-US" sz="2000" b="1" dirty="0">
                <a:solidFill>
                  <a:srgbClr val="000000"/>
                </a:solidFill>
                <a:latin typeface="+mj-lt"/>
              </a:rPr>
              <a:t>Moab</a:t>
            </a:r>
          </a:p>
        </p:txBody>
      </p:sp>
      <p:sp>
        <p:nvSpPr>
          <p:cNvPr id="9" name="TextBox 8">
            <a:extLst>
              <a:ext uri="{FF2B5EF4-FFF2-40B4-BE49-F238E27FC236}">
                <a16:creationId xmlns:a16="http://schemas.microsoft.com/office/drawing/2014/main" id="{262A42BA-284B-74CE-2D4F-A37B223BAD6E}"/>
              </a:ext>
            </a:extLst>
          </p:cNvPr>
          <p:cNvSpPr txBox="1"/>
          <p:nvPr/>
        </p:nvSpPr>
        <p:spPr>
          <a:xfrm>
            <a:off x="9372600" y="3409890"/>
            <a:ext cx="1295400" cy="400110"/>
          </a:xfrm>
          <a:prstGeom prst="rect">
            <a:avLst/>
          </a:prstGeom>
          <a:noFill/>
        </p:spPr>
        <p:txBody>
          <a:bodyPr wrap="square" rtlCol="0">
            <a:spAutoFit/>
          </a:bodyPr>
          <a:lstStyle/>
          <a:p>
            <a:r>
              <a:rPr lang="en-US" sz="2000" b="1" dirty="0" err="1">
                <a:solidFill>
                  <a:srgbClr val="000000"/>
                </a:solidFill>
                <a:latin typeface="+mj-lt"/>
              </a:rPr>
              <a:t>Hagrites</a:t>
            </a:r>
            <a:endParaRPr lang="en-US" sz="2000" b="1" dirty="0">
              <a:solidFill>
                <a:srgbClr val="000000"/>
              </a:solidFill>
              <a:latin typeface="+mj-lt"/>
            </a:endParaRPr>
          </a:p>
        </p:txBody>
      </p:sp>
      <p:sp>
        <p:nvSpPr>
          <p:cNvPr id="11" name="TextBox 10">
            <a:extLst>
              <a:ext uri="{FF2B5EF4-FFF2-40B4-BE49-F238E27FC236}">
                <a16:creationId xmlns:a16="http://schemas.microsoft.com/office/drawing/2014/main" id="{2EA425EC-C4A6-FCFB-CEF7-285BDD05603E}"/>
              </a:ext>
            </a:extLst>
          </p:cNvPr>
          <p:cNvSpPr txBox="1"/>
          <p:nvPr/>
        </p:nvSpPr>
        <p:spPr>
          <a:xfrm>
            <a:off x="8382000" y="1828800"/>
            <a:ext cx="1295400" cy="400110"/>
          </a:xfrm>
          <a:prstGeom prst="rect">
            <a:avLst/>
          </a:prstGeom>
          <a:noFill/>
        </p:spPr>
        <p:txBody>
          <a:bodyPr wrap="square" rtlCol="0">
            <a:spAutoFit/>
          </a:bodyPr>
          <a:lstStyle/>
          <a:p>
            <a:r>
              <a:rPr lang="en-US" sz="2000" b="1" dirty="0">
                <a:solidFill>
                  <a:srgbClr val="000000"/>
                </a:solidFill>
                <a:latin typeface="+mj-lt"/>
              </a:rPr>
              <a:t>Gebal</a:t>
            </a:r>
          </a:p>
        </p:txBody>
      </p:sp>
      <p:sp>
        <p:nvSpPr>
          <p:cNvPr id="12" name="TextBox 11">
            <a:extLst>
              <a:ext uri="{FF2B5EF4-FFF2-40B4-BE49-F238E27FC236}">
                <a16:creationId xmlns:a16="http://schemas.microsoft.com/office/drawing/2014/main" id="{E8D30CD9-AA06-FF0B-3BFE-7C832FC83E6E}"/>
              </a:ext>
            </a:extLst>
          </p:cNvPr>
          <p:cNvSpPr txBox="1"/>
          <p:nvPr/>
        </p:nvSpPr>
        <p:spPr>
          <a:xfrm>
            <a:off x="9296400" y="4248090"/>
            <a:ext cx="1295400" cy="400110"/>
          </a:xfrm>
          <a:prstGeom prst="rect">
            <a:avLst/>
          </a:prstGeom>
          <a:noFill/>
        </p:spPr>
        <p:txBody>
          <a:bodyPr wrap="square" rtlCol="0">
            <a:spAutoFit/>
          </a:bodyPr>
          <a:lstStyle/>
          <a:p>
            <a:r>
              <a:rPr lang="en-US" sz="2000" b="1" dirty="0">
                <a:solidFill>
                  <a:srgbClr val="000000"/>
                </a:solidFill>
                <a:latin typeface="+mj-lt"/>
              </a:rPr>
              <a:t>Ammon</a:t>
            </a:r>
          </a:p>
        </p:txBody>
      </p:sp>
      <p:sp>
        <p:nvSpPr>
          <p:cNvPr id="13" name="TextBox 12">
            <a:extLst>
              <a:ext uri="{FF2B5EF4-FFF2-40B4-BE49-F238E27FC236}">
                <a16:creationId xmlns:a16="http://schemas.microsoft.com/office/drawing/2014/main" id="{29EF4C3F-7352-F940-F5EF-E4D826014A79}"/>
              </a:ext>
            </a:extLst>
          </p:cNvPr>
          <p:cNvSpPr txBox="1"/>
          <p:nvPr/>
        </p:nvSpPr>
        <p:spPr>
          <a:xfrm>
            <a:off x="7162800" y="4419600"/>
            <a:ext cx="1295400" cy="400110"/>
          </a:xfrm>
          <a:prstGeom prst="rect">
            <a:avLst/>
          </a:prstGeom>
          <a:noFill/>
        </p:spPr>
        <p:txBody>
          <a:bodyPr wrap="square" rtlCol="0">
            <a:spAutoFit/>
          </a:bodyPr>
          <a:lstStyle/>
          <a:p>
            <a:r>
              <a:rPr lang="en-US" sz="2000" b="1" dirty="0">
                <a:solidFill>
                  <a:srgbClr val="000000"/>
                </a:solidFill>
                <a:latin typeface="+mj-lt"/>
              </a:rPr>
              <a:t>Philistia</a:t>
            </a:r>
          </a:p>
        </p:txBody>
      </p:sp>
      <p:sp>
        <p:nvSpPr>
          <p:cNvPr id="14" name="TextBox 13">
            <a:extLst>
              <a:ext uri="{FF2B5EF4-FFF2-40B4-BE49-F238E27FC236}">
                <a16:creationId xmlns:a16="http://schemas.microsoft.com/office/drawing/2014/main" id="{E5788EDF-8B39-DFB4-9C80-29F946A98E39}"/>
              </a:ext>
            </a:extLst>
          </p:cNvPr>
          <p:cNvSpPr txBox="1"/>
          <p:nvPr/>
        </p:nvSpPr>
        <p:spPr>
          <a:xfrm>
            <a:off x="7086600" y="5010090"/>
            <a:ext cx="1295400" cy="400110"/>
          </a:xfrm>
          <a:prstGeom prst="rect">
            <a:avLst/>
          </a:prstGeom>
          <a:noFill/>
        </p:spPr>
        <p:txBody>
          <a:bodyPr wrap="square" rtlCol="0">
            <a:spAutoFit/>
          </a:bodyPr>
          <a:lstStyle/>
          <a:p>
            <a:r>
              <a:rPr lang="en-US" sz="2000" b="1" dirty="0">
                <a:solidFill>
                  <a:srgbClr val="000000"/>
                </a:solidFill>
                <a:latin typeface="+mj-lt"/>
              </a:rPr>
              <a:t>Amalek</a:t>
            </a:r>
          </a:p>
        </p:txBody>
      </p:sp>
      <p:sp>
        <p:nvSpPr>
          <p:cNvPr id="15" name="TextBox 14">
            <a:extLst>
              <a:ext uri="{FF2B5EF4-FFF2-40B4-BE49-F238E27FC236}">
                <a16:creationId xmlns:a16="http://schemas.microsoft.com/office/drawing/2014/main" id="{367F6CDC-EEB0-67A9-7FC2-5CD485439384}"/>
              </a:ext>
            </a:extLst>
          </p:cNvPr>
          <p:cNvSpPr txBox="1"/>
          <p:nvPr/>
        </p:nvSpPr>
        <p:spPr>
          <a:xfrm>
            <a:off x="7848600" y="2438400"/>
            <a:ext cx="1295400" cy="400110"/>
          </a:xfrm>
          <a:prstGeom prst="rect">
            <a:avLst/>
          </a:prstGeom>
          <a:noFill/>
        </p:spPr>
        <p:txBody>
          <a:bodyPr wrap="square" rtlCol="0">
            <a:spAutoFit/>
          </a:bodyPr>
          <a:lstStyle/>
          <a:p>
            <a:r>
              <a:rPr lang="en-US" sz="2000" b="1" dirty="0">
                <a:solidFill>
                  <a:srgbClr val="000000"/>
                </a:solidFill>
                <a:latin typeface="+mj-lt"/>
              </a:rPr>
              <a:t>Tyre</a:t>
            </a:r>
          </a:p>
        </p:txBody>
      </p:sp>
    </p:spTree>
    <p:extLst>
      <p:ext uri="{BB962C8B-B14F-4D97-AF65-F5344CB8AC3E}">
        <p14:creationId xmlns:p14="http://schemas.microsoft.com/office/powerpoint/2010/main" val="16673337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C0AF0-60F7-F000-3D75-93B989C209D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C9CBCDB-99CB-C6F9-A21B-172BC624B29D}"/>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latin typeface="+mn-lt"/>
              </a:rPr>
              <a:t>Psalm 84: </a:t>
            </a:r>
            <a:r>
              <a:rPr lang="en-US" sz="3200" b="1" dirty="0">
                <a:latin typeface="+mn-lt"/>
              </a:rPr>
              <a:t>I Would Rather Be a Doorkeeper in the House of My God than Dwell in the Tents of Wickedness.</a:t>
            </a:r>
            <a:endParaRPr lang="en-US" sz="3200" b="1" kern="100" dirty="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7" name="Rectangle 3">
            <a:extLst>
              <a:ext uri="{FF2B5EF4-FFF2-40B4-BE49-F238E27FC236}">
                <a16:creationId xmlns:a16="http://schemas.microsoft.com/office/drawing/2014/main" id="{96A687A2-9D56-4CD6-ACA1-905BE8BBDD55}"/>
              </a:ext>
            </a:extLst>
          </p:cNvPr>
          <p:cNvSpPr txBox="1">
            <a:spLocks noChangeArrowheads="1"/>
          </p:cNvSpPr>
          <p:nvPr/>
        </p:nvSpPr>
        <p:spPr bwMode="auto">
          <a:xfrm>
            <a:off x="6172200" y="1757839"/>
            <a:ext cx="5638800" cy="4339650"/>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The poet cries out for God and longs to worship Him.</a:t>
            </a:r>
          </a:p>
          <a:p>
            <a:pPr>
              <a:spcBef>
                <a:spcPts val="1200"/>
              </a:spcBef>
            </a:pPr>
            <a:r>
              <a:rPr lang="en-US" sz="2800" b="1" dirty="0">
                <a:latin typeface="+mn-lt"/>
              </a:rPr>
              <a:t>Those who trust God are truly blessed and increase in strength.</a:t>
            </a:r>
          </a:p>
          <a:p>
            <a:pPr>
              <a:spcBef>
                <a:spcPts val="1200"/>
              </a:spcBef>
            </a:pPr>
            <a:r>
              <a:rPr lang="en-US" sz="2800" b="1" dirty="0">
                <a:latin typeface="+mn-lt"/>
              </a:rPr>
              <a:t>It is better to be a doorkeeper in God’s house than to dwell in the tents of wickedness.</a:t>
            </a:r>
          </a:p>
          <a:p>
            <a:pPr>
              <a:spcBef>
                <a:spcPts val="1200"/>
              </a:spcBef>
            </a:pPr>
            <a:r>
              <a:rPr lang="en-US" sz="2800" b="1" dirty="0">
                <a:latin typeface="+mn-lt"/>
              </a:rPr>
              <a:t>God withholds no good thing from those who are upright.</a:t>
            </a:r>
          </a:p>
        </p:txBody>
      </p:sp>
      <p:pic>
        <p:nvPicPr>
          <p:cNvPr id="5" name="Picture 4">
            <a:extLst>
              <a:ext uri="{FF2B5EF4-FFF2-40B4-BE49-F238E27FC236}">
                <a16:creationId xmlns:a16="http://schemas.microsoft.com/office/drawing/2014/main" id="{5215192B-3CC6-00B0-7098-95D851AE18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846" y="2286000"/>
            <a:ext cx="5104954" cy="3409950"/>
          </a:xfrm>
          <a:prstGeom prst="rect">
            <a:avLst/>
          </a:prstGeom>
        </p:spPr>
      </p:pic>
    </p:spTree>
    <p:extLst>
      <p:ext uri="{BB962C8B-B14F-4D97-AF65-F5344CB8AC3E}">
        <p14:creationId xmlns:p14="http://schemas.microsoft.com/office/powerpoint/2010/main" val="10268037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5EF57-6B29-D056-E4DF-40F62C39DE4A}"/>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2750038-9D9B-890A-F3AF-4EEF6638A366}"/>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85: </a:t>
            </a:r>
            <a:r>
              <a:rPr lang="en-US" sz="3200" b="1" dirty="0">
                <a:latin typeface="+mn-lt"/>
              </a:rPr>
              <a:t>Mercy and Truth Have Met Together; Righteousness and Peace Have Kissed.</a:t>
            </a:r>
            <a:endParaRPr lang="en-US" sz="3200" dirty="0">
              <a:latin typeface="+mn-lt"/>
            </a:endParaRPr>
          </a:p>
        </p:txBody>
      </p:sp>
      <p:sp>
        <p:nvSpPr>
          <p:cNvPr id="7" name="Rectangle 3">
            <a:extLst>
              <a:ext uri="{FF2B5EF4-FFF2-40B4-BE49-F238E27FC236}">
                <a16:creationId xmlns:a16="http://schemas.microsoft.com/office/drawing/2014/main" id="{0DE43AE8-3E88-3049-F6B0-81EE97B1D253}"/>
              </a:ext>
            </a:extLst>
          </p:cNvPr>
          <p:cNvSpPr txBox="1">
            <a:spLocks noChangeArrowheads="1"/>
          </p:cNvSpPr>
          <p:nvPr/>
        </p:nvSpPr>
        <p:spPr bwMode="auto">
          <a:xfrm>
            <a:off x="457200" y="1807726"/>
            <a:ext cx="5486400" cy="4185761"/>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God had forgiven the people’s sins but was angry with them again.</a:t>
            </a:r>
          </a:p>
          <a:p>
            <a:pPr>
              <a:spcBef>
                <a:spcPts val="1200"/>
              </a:spcBef>
            </a:pPr>
            <a:r>
              <a:rPr lang="en-US" sz="2800" b="1" dirty="0">
                <a:latin typeface="+mn-lt"/>
              </a:rPr>
              <a:t>The poet pleads for God to revive the people and to grant them mercy and salvation.</a:t>
            </a:r>
          </a:p>
          <a:p>
            <a:pPr>
              <a:spcBef>
                <a:spcPts val="1200"/>
              </a:spcBef>
            </a:pPr>
            <a:r>
              <a:rPr lang="en-US" sz="2800" b="1" dirty="0">
                <a:latin typeface="+mn-lt"/>
              </a:rPr>
              <a:t>Mercy and truth</a:t>
            </a:r>
            <a:r>
              <a:rPr lang="en-US" sz="2800" b="1">
                <a:latin typeface="+mn-lt"/>
              </a:rPr>
              <a:t>, righteousness </a:t>
            </a:r>
            <a:r>
              <a:rPr lang="en-US" sz="2800" b="1" dirty="0">
                <a:latin typeface="+mn-lt"/>
              </a:rPr>
              <a:t>and peace will meet, and the Lord will give what is good</a:t>
            </a:r>
          </a:p>
        </p:txBody>
      </p:sp>
      <p:grpSp>
        <p:nvGrpSpPr>
          <p:cNvPr id="18" name="Group 17">
            <a:extLst>
              <a:ext uri="{FF2B5EF4-FFF2-40B4-BE49-F238E27FC236}">
                <a16:creationId xmlns:a16="http://schemas.microsoft.com/office/drawing/2014/main" id="{AEAF9FF6-5113-AB72-7CFA-432B23E78193}"/>
              </a:ext>
            </a:extLst>
          </p:cNvPr>
          <p:cNvGrpSpPr/>
          <p:nvPr/>
        </p:nvGrpSpPr>
        <p:grpSpPr>
          <a:xfrm>
            <a:off x="6400800" y="1676400"/>
            <a:ext cx="5334000" cy="4343400"/>
            <a:chOff x="6400800" y="1447800"/>
            <a:chExt cx="5334000" cy="4343400"/>
          </a:xfrm>
        </p:grpSpPr>
        <p:sp>
          <p:nvSpPr>
            <p:cNvPr id="17" name="Heart 16">
              <a:extLst>
                <a:ext uri="{FF2B5EF4-FFF2-40B4-BE49-F238E27FC236}">
                  <a16:creationId xmlns:a16="http://schemas.microsoft.com/office/drawing/2014/main" id="{647C191F-B219-C580-2EB9-43E77C71C24D}"/>
                </a:ext>
              </a:extLst>
            </p:cNvPr>
            <p:cNvSpPr/>
            <p:nvPr/>
          </p:nvSpPr>
          <p:spPr bwMode="auto">
            <a:xfrm>
              <a:off x="6400800" y="1447800"/>
              <a:ext cx="5334000" cy="4343400"/>
            </a:xfrm>
            <a:prstGeom prst="hear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rgbClr val="009200"/>
              </a:solidFill>
              <a:prstDash val="solid"/>
              <a:round/>
              <a:headEnd type="none" w="med" len="med"/>
              <a:tailEnd type="none" w="med" len="med"/>
            </a:ln>
            <a:effectLst>
              <a:outerShdw blurRad="50800" dist="190500" dir="8100000" algn="tr" rotWithShape="0">
                <a:schemeClr val="accent1">
                  <a:lumMod val="90000"/>
                  <a:alpha val="40000"/>
                </a:schemeClr>
              </a:outerShdw>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2" name="Rectangle 1">
              <a:extLst>
                <a:ext uri="{FF2B5EF4-FFF2-40B4-BE49-F238E27FC236}">
                  <a16:creationId xmlns:a16="http://schemas.microsoft.com/office/drawing/2014/main" id="{3E0C68B5-864D-D6DF-4D73-72C6E89D72C8}"/>
                </a:ext>
              </a:extLst>
            </p:cNvPr>
            <p:cNvSpPr/>
            <p:nvPr/>
          </p:nvSpPr>
          <p:spPr>
            <a:xfrm>
              <a:off x="6553200" y="1972270"/>
              <a:ext cx="2319161" cy="923330"/>
            </a:xfrm>
            <a:prstGeom prst="rect">
              <a:avLst/>
            </a:prstGeom>
            <a:noFill/>
          </p:spPr>
          <p:txBody>
            <a:bodyPr wrap="none" lIns="91440" tIns="45720" rIns="91440" bIns="45720">
              <a:spAutoFit/>
            </a:bodyPr>
            <a:lstStyle/>
            <a:p>
              <a:pPr algn="ctr"/>
              <a:r>
                <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Mercy</a:t>
              </a:r>
            </a:p>
          </p:txBody>
        </p:sp>
        <p:sp>
          <p:nvSpPr>
            <p:cNvPr id="3" name="Rectangle 2">
              <a:extLst>
                <a:ext uri="{FF2B5EF4-FFF2-40B4-BE49-F238E27FC236}">
                  <a16:creationId xmlns:a16="http://schemas.microsoft.com/office/drawing/2014/main" id="{4C9325E6-D3FA-5CD0-DB24-5FB722E009BD}"/>
                </a:ext>
              </a:extLst>
            </p:cNvPr>
            <p:cNvSpPr/>
            <p:nvPr/>
          </p:nvSpPr>
          <p:spPr>
            <a:xfrm>
              <a:off x="9510115" y="2048470"/>
              <a:ext cx="1919885" cy="923330"/>
            </a:xfrm>
            <a:prstGeom prst="rect">
              <a:avLst/>
            </a:prstGeom>
            <a:noFill/>
          </p:spPr>
          <p:txBody>
            <a:bodyPr wrap="none" lIns="91440" tIns="45720" rIns="91440" bIns="45720">
              <a:spAutoFit/>
            </a:bodyPr>
            <a:lstStyle/>
            <a:p>
              <a:pPr algn="ctr"/>
              <a:r>
                <a:rPr lang="en-US" sz="5400" b="1" cap="none" spc="0" dirty="0">
                  <a:ln w="12700">
                    <a:solidFill>
                      <a:schemeClr val="tx2">
                        <a:lumMod val="50000"/>
                      </a:schemeClr>
                    </a:solidFill>
                    <a:prstDash val="solid"/>
                  </a:ln>
                  <a:solidFill>
                    <a:schemeClr val="tx1">
                      <a:lumMod val="50000"/>
                    </a:schemeClr>
                  </a:solidFill>
                  <a:effectLst>
                    <a:outerShdw dist="38100" dir="2640000" algn="bl" rotWithShape="0">
                      <a:schemeClr val="tx2">
                        <a:lumMod val="75000"/>
                      </a:schemeClr>
                    </a:outerShdw>
                  </a:effectLst>
                  <a:latin typeface="Righteous" panose="02010506000000020000" pitchFamily="2" charset="0"/>
                </a:rPr>
                <a:t>Truth</a:t>
              </a:r>
            </a:p>
          </p:txBody>
        </p:sp>
        <p:sp>
          <p:nvSpPr>
            <p:cNvPr id="10" name="Rectangle 9">
              <a:extLst>
                <a:ext uri="{FF2B5EF4-FFF2-40B4-BE49-F238E27FC236}">
                  <a16:creationId xmlns:a16="http://schemas.microsoft.com/office/drawing/2014/main" id="{23FDD38F-252F-F478-C04C-4905F4ED0B0A}"/>
                </a:ext>
              </a:extLst>
            </p:cNvPr>
            <p:cNvSpPr/>
            <p:nvPr/>
          </p:nvSpPr>
          <p:spPr>
            <a:xfrm>
              <a:off x="7199600" y="2741474"/>
              <a:ext cx="4001800" cy="1754326"/>
            </a:xfrm>
            <a:prstGeom prst="rect">
              <a:avLst/>
            </a:prstGeom>
            <a:noFill/>
          </p:spPr>
          <p:txBody>
            <a:bodyPr wrap="none" lIns="91440" tIns="45720" rIns="91440" bIns="45720">
              <a:spAutoFit/>
            </a:bodyPr>
            <a:lstStyle/>
            <a:p>
              <a:pPr algn="ctr"/>
              <a:r>
                <a:rPr lang="en-US" sz="5400" b="1" cap="none" spc="50" dirty="0">
                  <a:ln w="0"/>
                  <a:solidFill>
                    <a:srgbClr val="FF3333"/>
                  </a:solidFill>
                  <a:effectLst>
                    <a:innerShdw blurRad="63500" dist="50800" dir="13500000">
                      <a:srgbClr val="000000">
                        <a:alpha val="50000"/>
                      </a:srgbClr>
                    </a:innerShdw>
                  </a:effectLst>
                </a:rPr>
                <a:t>Righteous-</a:t>
              </a:r>
              <a:br>
                <a:rPr lang="en-US" sz="5400" b="1" cap="none" spc="50" dirty="0">
                  <a:ln w="0"/>
                  <a:solidFill>
                    <a:srgbClr val="FF3333"/>
                  </a:solidFill>
                  <a:effectLst>
                    <a:innerShdw blurRad="63500" dist="50800" dir="13500000">
                      <a:srgbClr val="000000">
                        <a:alpha val="50000"/>
                      </a:srgbClr>
                    </a:innerShdw>
                  </a:effectLst>
                </a:rPr>
              </a:br>
              <a:r>
                <a:rPr lang="en-US" sz="5400" b="1" cap="none" spc="50" dirty="0">
                  <a:ln w="0"/>
                  <a:solidFill>
                    <a:srgbClr val="FF3333"/>
                  </a:solidFill>
                  <a:effectLst>
                    <a:innerShdw blurRad="63500" dist="50800" dir="13500000">
                      <a:srgbClr val="000000">
                        <a:alpha val="50000"/>
                      </a:srgbClr>
                    </a:innerShdw>
                  </a:effectLst>
                </a:rPr>
                <a:t>ness</a:t>
              </a:r>
            </a:p>
          </p:txBody>
        </p:sp>
        <p:sp>
          <p:nvSpPr>
            <p:cNvPr id="16" name="Rectangle 15">
              <a:extLst>
                <a:ext uri="{FF2B5EF4-FFF2-40B4-BE49-F238E27FC236}">
                  <a16:creationId xmlns:a16="http://schemas.microsoft.com/office/drawing/2014/main" id="{023BFF8D-E68C-7F5A-498C-21823BE5352A}"/>
                </a:ext>
              </a:extLst>
            </p:cNvPr>
            <p:cNvSpPr/>
            <p:nvPr/>
          </p:nvSpPr>
          <p:spPr>
            <a:xfrm>
              <a:off x="8000746" y="4258270"/>
              <a:ext cx="2133854" cy="923330"/>
            </a:xfrm>
            <a:prstGeom prst="rect">
              <a:avLst/>
            </a:prstGeom>
            <a:noFill/>
          </p:spPr>
          <p:txBody>
            <a:bodyPr wrap="none" lIns="91440" tIns="45720" rIns="91440" bIns="45720">
              <a:spAutoFit/>
            </a:bodyPr>
            <a:lstStyle/>
            <a:p>
              <a:pPr algn="ctr"/>
              <a:r>
                <a:rPr lang="en-US" sz="5400" b="1" cap="none" spc="0" dirty="0">
                  <a:ln w="12700">
                    <a:solidFill>
                      <a:schemeClr val="accent1"/>
                    </a:solidFill>
                    <a:prstDash val="solid"/>
                  </a:ln>
                  <a:solidFill>
                    <a:schemeClr val="accent1">
                      <a:lumMod val="25000"/>
                    </a:schemeClr>
                  </a:solidFill>
                  <a:effectLst>
                    <a:outerShdw dist="38100" dir="2640000" algn="bl" rotWithShape="0">
                      <a:schemeClr val="accent1"/>
                    </a:outerShdw>
                  </a:effectLst>
                  <a:latin typeface="Righteous" panose="02010506000000020000" pitchFamily="2" charset="0"/>
                </a:rPr>
                <a:t>Peace</a:t>
              </a:r>
            </a:p>
          </p:txBody>
        </p:sp>
      </p:grpSp>
    </p:spTree>
    <p:extLst>
      <p:ext uri="{BB962C8B-B14F-4D97-AF65-F5344CB8AC3E}">
        <p14:creationId xmlns:p14="http://schemas.microsoft.com/office/powerpoint/2010/main" val="30246974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95CEF-82BC-C38C-BBE4-795BB10AD20C}"/>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37D53BA8-7843-0B92-5540-C44D5A3903A2}"/>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latin typeface="+mn-lt"/>
              </a:rPr>
              <a:t>Psalm 86: </a:t>
            </a:r>
            <a:r>
              <a:rPr lang="en-US" sz="3200" b="1" dirty="0">
                <a:latin typeface="+mn-lt"/>
              </a:rPr>
              <a:t>In the Day of My Trouble I Will Call upon You, for You Will Answer Me.</a:t>
            </a:r>
            <a:endParaRPr lang="en-US" sz="3200" dirty="0">
              <a:latin typeface="+mn-lt"/>
            </a:endParaRPr>
          </a:p>
        </p:txBody>
      </p:sp>
      <p:sp>
        <p:nvSpPr>
          <p:cNvPr id="7" name="Rectangle 3">
            <a:extLst>
              <a:ext uri="{FF2B5EF4-FFF2-40B4-BE49-F238E27FC236}">
                <a16:creationId xmlns:a16="http://schemas.microsoft.com/office/drawing/2014/main" id="{244AF279-C58A-D855-3BF6-D7CBCE2A1B5B}"/>
              </a:ext>
            </a:extLst>
          </p:cNvPr>
          <p:cNvSpPr txBox="1">
            <a:spLocks noChangeArrowheads="1"/>
          </p:cNvSpPr>
          <p:nvPr/>
        </p:nvSpPr>
        <p:spPr bwMode="auto">
          <a:xfrm>
            <a:off x="6172200" y="1757839"/>
            <a:ext cx="5638800" cy="4185761"/>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Answer me, Lord, and save Your servant who trusts in You, for You are a good and forgiving God.</a:t>
            </a:r>
          </a:p>
          <a:p>
            <a:pPr>
              <a:spcBef>
                <a:spcPts val="1200"/>
              </a:spcBef>
            </a:pPr>
            <a:r>
              <a:rPr lang="en-US" sz="2800" b="1" dirty="0">
                <a:latin typeface="+mn-lt"/>
              </a:rPr>
              <a:t>No other god does works like Yours. All nations should worship You because You alone are God.</a:t>
            </a:r>
          </a:p>
          <a:p>
            <a:pPr>
              <a:spcBef>
                <a:spcPts val="1200"/>
              </a:spcBef>
            </a:pPr>
            <a:r>
              <a:rPr lang="en-US" sz="2800" b="1" dirty="0">
                <a:latin typeface="+mn-lt"/>
              </a:rPr>
              <a:t>Ruthless men seek my life, but You are merciful and gracious; give Your servant strength.</a:t>
            </a:r>
          </a:p>
        </p:txBody>
      </p:sp>
      <p:pic>
        <p:nvPicPr>
          <p:cNvPr id="3" name="Picture 2">
            <a:extLst>
              <a:ext uri="{FF2B5EF4-FFF2-40B4-BE49-F238E27FC236}">
                <a16:creationId xmlns:a16="http://schemas.microsoft.com/office/drawing/2014/main" id="{47CEA0A1-EDA7-1907-7999-6CF9010A509F}"/>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flipH="1">
            <a:off x="1790700" y="4292600"/>
            <a:ext cx="3314700" cy="2209800"/>
          </a:xfrm>
          <a:prstGeom prst="rect">
            <a:avLst/>
          </a:prstGeom>
        </p:spPr>
      </p:pic>
      <p:pic>
        <p:nvPicPr>
          <p:cNvPr id="8" name="Picture 7">
            <a:extLst>
              <a:ext uri="{FF2B5EF4-FFF2-40B4-BE49-F238E27FC236}">
                <a16:creationId xmlns:a16="http://schemas.microsoft.com/office/drawing/2014/main" id="{7E7E4AFA-E168-1A45-B555-1BE2291A29E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0400" y="2324090"/>
            <a:ext cx="2743200" cy="987435"/>
          </a:xfrm>
          <a:prstGeom prst="rect">
            <a:avLst/>
          </a:prstGeom>
        </p:spPr>
      </p:pic>
      <p:pic>
        <p:nvPicPr>
          <p:cNvPr id="10" name="Picture 9">
            <a:extLst>
              <a:ext uri="{FF2B5EF4-FFF2-40B4-BE49-F238E27FC236}">
                <a16:creationId xmlns:a16="http://schemas.microsoft.com/office/drawing/2014/main" id="{F6262B06-1BD4-A003-6569-8F24EF46595A}"/>
              </a:ext>
            </a:extLst>
          </p:cNvPr>
          <p:cNvPicPr>
            <a:picLocks noChangeAspect="1"/>
          </p:cNvPicPr>
          <p:nvPr/>
        </p:nvPicPr>
        <p:blipFill>
          <a:blip r:embed="rId5" cstate="print">
            <a:extLst>
              <a:ext uri="{28A0092B-C50C-407E-A947-70E740481C1C}">
                <a14:useLocalDpi xmlns:a14="http://schemas.microsoft.com/office/drawing/2010/main" val="0"/>
              </a:ext>
            </a:extLst>
          </a:blip>
          <a:srcRect l="15625" r="15625"/>
          <a:stretch/>
        </p:blipFill>
        <p:spPr>
          <a:xfrm>
            <a:off x="914400" y="1969572"/>
            <a:ext cx="1676400" cy="1983740"/>
          </a:xfrm>
          <a:prstGeom prst="rect">
            <a:avLst/>
          </a:prstGeom>
        </p:spPr>
      </p:pic>
      <p:cxnSp>
        <p:nvCxnSpPr>
          <p:cNvPr id="12" name="Straight Connector 11">
            <a:extLst>
              <a:ext uri="{FF2B5EF4-FFF2-40B4-BE49-F238E27FC236}">
                <a16:creationId xmlns:a16="http://schemas.microsoft.com/office/drawing/2014/main" id="{CB0C7AF9-0ADB-EC43-752A-F768E0309C07}"/>
              </a:ext>
            </a:extLst>
          </p:cNvPr>
          <p:cNvCxnSpPr/>
          <p:nvPr/>
        </p:nvCxnSpPr>
        <p:spPr bwMode="auto">
          <a:xfrm>
            <a:off x="609600" y="1981200"/>
            <a:ext cx="2057400" cy="2057400"/>
          </a:xfrm>
          <a:prstGeom prst="line">
            <a:avLst/>
          </a:prstGeom>
          <a:noFill/>
          <a:ln w="76200" cap="flat" cmpd="sng" algn="ctr">
            <a:solidFill>
              <a:srgbClr val="FF0000"/>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46138A29-1305-B167-C382-9BDEFE2C14D4}"/>
              </a:ext>
            </a:extLst>
          </p:cNvPr>
          <p:cNvCxnSpPr>
            <a:cxnSpLocks/>
          </p:cNvCxnSpPr>
          <p:nvPr/>
        </p:nvCxnSpPr>
        <p:spPr bwMode="auto">
          <a:xfrm flipH="1">
            <a:off x="762000" y="1981200"/>
            <a:ext cx="2057400" cy="2057400"/>
          </a:xfrm>
          <a:prstGeom prst="line">
            <a:avLst/>
          </a:prstGeom>
          <a:noFill/>
          <a:ln w="76200" cap="flat" cmpd="sng" algn="ctr">
            <a:solidFill>
              <a:srgbClr val="FF0000"/>
            </a:solidFill>
            <a:prstDash val="solid"/>
            <a:round/>
            <a:headEnd type="none" w="med" len="med"/>
            <a:tailEnd type="none" w="med" len="med"/>
          </a:ln>
          <a:effectLst/>
        </p:spPr>
      </p:cxnSp>
    </p:spTree>
    <p:extLst>
      <p:ext uri="{BB962C8B-B14F-4D97-AF65-F5344CB8AC3E}">
        <p14:creationId xmlns:p14="http://schemas.microsoft.com/office/powerpoint/2010/main" val="39046993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1154E-1264-373D-4533-438FE1804261}"/>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7CC42A19-CA78-3699-BF97-D2BA5E93B68B}"/>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87: </a:t>
            </a:r>
            <a:r>
              <a:rPr lang="en-US" sz="3200" b="1" dirty="0">
                <a:latin typeface="+mn-lt"/>
              </a:rPr>
              <a:t>Glorious Things Are Spoken of You, O City of God!</a:t>
            </a:r>
            <a:endParaRPr lang="en-US" sz="3200" dirty="0">
              <a:latin typeface="+mn-lt"/>
            </a:endParaRPr>
          </a:p>
        </p:txBody>
      </p:sp>
      <p:sp>
        <p:nvSpPr>
          <p:cNvPr id="7" name="Rectangle 3">
            <a:extLst>
              <a:ext uri="{FF2B5EF4-FFF2-40B4-BE49-F238E27FC236}">
                <a16:creationId xmlns:a16="http://schemas.microsoft.com/office/drawing/2014/main" id="{4E512A87-C147-51C2-295D-BD3660FE4281}"/>
              </a:ext>
            </a:extLst>
          </p:cNvPr>
          <p:cNvSpPr txBox="1">
            <a:spLocks noChangeArrowheads="1"/>
          </p:cNvSpPr>
          <p:nvPr/>
        </p:nvSpPr>
        <p:spPr bwMode="auto">
          <a:xfrm>
            <a:off x="457200" y="1807726"/>
            <a:ext cx="5486400" cy="4247317"/>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3200" b="1" dirty="0">
                <a:latin typeface="+mn-lt"/>
              </a:rPr>
              <a:t>God loves the city of Zion; it should be highly praised.</a:t>
            </a:r>
          </a:p>
          <a:p>
            <a:pPr>
              <a:spcBef>
                <a:spcPts val="1200"/>
              </a:spcBef>
            </a:pPr>
            <a:r>
              <a:rPr lang="en-US" sz="3200" b="1" dirty="0">
                <a:latin typeface="+mn-lt"/>
              </a:rPr>
              <a:t>To be born into the city of Zion is a great blessing. So the Lord records those born there.</a:t>
            </a:r>
          </a:p>
          <a:p>
            <a:pPr>
              <a:spcBef>
                <a:spcPts val="1200"/>
              </a:spcBef>
            </a:pPr>
            <a:r>
              <a:rPr lang="en-US" sz="3200" b="1" dirty="0">
                <a:latin typeface="+mn-lt"/>
              </a:rPr>
              <a:t>This is a cause for great celebration.</a:t>
            </a:r>
          </a:p>
        </p:txBody>
      </p:sp>
      <p:pic>
        <p:nvPicPr>
          <p:cNvPr id="6" name="Picture 5">
            <a:extLst>
              <a:ext uri="{FF2B5EF4-FFF2-40B4-BE49-F238E27FC236}">
                <a16:creationId xmlns:a16="http://schemas.microsoft.com/office/drawing/2014/main" id="{F4A0DE0D-10E3-1111-696F-21EEEC0F77E4}"/>
              </a:ext>
            </a:extLst>
          </p:cNvPr>
          <p:cNvPicPr>
            <a:picLocks noChangeAspect="1"/>
          </p:cNvPicPr>
          <p:nvPr/>
        </p:nvPicPr>
        <p:blipFill>
          <a:blip r:embed="rId2">
            <a:extLst>
              <a:ext uri="{28A0092B-C50C-407E-A947-70E740481C1C}">
                <a14:useLocalDpi xmlns:a14="http://schemas.microsoft.com/office/drawing/2010/main" val="0"/>
              </a:ext>
            </a:extLst>
          </a:blip>
          <a:srcRect l="27604" t="16545" b="10219"/>
          <a:stretch/>
        </p:blipFill>
        <p:spPr>
          <a:xfrm>
            <a:off x="6400800" y="2362200"/>
            <a:ext cx="5195887" cy="3276600"/>
          </a:xfrm>
          <a:prstGeom prst="rect">
            <a:avLst/>
          </a:prstGeom>
        </p:spPr>
      </p:pic>
      <p:sp>
        <p:nvSpPr>
          <p:cNvPr id="8" name="TextBox 7">
            <a:extLst>
              <a:ext uri="{FF2B5EF4-FFF2-40B4-BE49-F238E27FC236}">
                <a16:creationId xmlns:a16="http://schemas.microsoft.com/office/drawing/2014/main" id="{653D5EDA-D750-66EA-A08C-C2404124F5DA}"/>
              </a:ext>
            </a:extLst>
          </p:cNvPr>
          <p:cNvSpPr txBox="1"/>
          <p:nvPr/>
        </p:nvSpPr>
        <p:spPr>
          <a:xfrm>
            <a:off x="8001000" y="5943600"/>
            <a:ext cx="3200400" cy="400110"/>
          </a:xfrm>
          <a:prstGeom prst="rect">
            <a:avLst/>
          </a:prstGeom>
          <a:noFill/>
        </p:spPr>
        <p:txBody>
          <a:bodyPr wrap="square" rtlCol="0">
            <a:spAutoFit/>
          </a:bodyPr>
          <a:lstStyle/>
          <a:p>
            <a:r>
              <a:rPr lang="en-US" sz="2000" dirty="0">
                <a:latin typeface="+mn-lt"/>
              </a:rPr>
              <a:t>Freestockphotos.com</a:t>
            </a:r>
          </a:p>
        </p:txBody>
      </p:sp>
    </p:spTree>
    <p:extLst>
      <p:ext uri="{BB962C8B-B14F-4D97-AF65-F5344CB8AC3E}">
        <p14:creationId xmlns:p14="http://schemas.microsoft.com/office/powerpoint/2010/main" val="1159866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AB701-AE2D-9DE5-1C67-DCFFAF37C8F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1888EC9-2AF0-C16A-1305-261B12F382FC}"/>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latin typeface="+mn-lt"/>
              </a:rPr>
              <a:t>Psalm 88: </a:t>
            </a:r>
            <a:r>
              <a:rPr lang="en-US" sz="3200" b="1" dirty="0">
                <a:latin typeface="+mn-lt"/>
              </a:rPr>
              <a:t>My Soul Is Full of Troubles and My Life Draws Near to the Grave.</a:t>
            </a:r>
            <a:endParaRPr lang="en-US" sz="3200" dirty="0">
              <a:latin typeface="+mn-lt"/>
            </a:endParaRPr>
          </a:p>
        </p:txBody>
      </p:sp>
      <p:sp>
        <p:nvSpPr>
          <p:cNvPr id="7" name="Rectangle 3">
            <a:extLst>
              <a:ext uri="{FF2B5EF4-FFF2-40B4-BE49-F238E27FC236}">
                <a16:creationId xmlns:a16="http://schemas.microsoft.com/office/drawing/2014/main" id="{46159B07-D5C6-6AC9-DF9E-4480420BA15E}"/>
              </a:ext>
            </a:extLst>
          </p:cNvPr>
          <p:cNvSpPr txBox="1">
            <a:spLocks noChangeArrowheads="1"/>
          </p:cNvSpPr>
          <p:nvPr/>
        </p:nvSpPr>
        <p:spPr bwMode="auto">
          <a:xfrm>
            <a:off x="6172200" y="1584841"/>
            <a:ext cx="5638800" cy="4739759"/>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3200" b="1" dirty="0">
                <a:latin typeface="+mn-lt"/>
              </a:rPr>
              <a:t>The poet prayed to God because he was so deeply troubled he felt he was about to die.</a:t>
            </a:r>
          </a:p>
          <a:p>
            <a:pPr>
              <a:spcBef>
                <a:spcPts val="1200"/>
              </a:spcBef>
            </a:pPr>
            <a:r>
              <a:rPr lang="en-US" sz="3200" b="1" dirty="0">
                <a:latin typeface="+mn-lt"/>
              </a:rPr>
              <a:t>He asked how he could praise God from the grave.</a:t>
            </a:r>
          </a:p>
          <a:p>
            <a:pPr>
              <a:spcBef>
                <a:spcPts val="1200"/>
              </a:spcBef>
            </a:pPr>
            <a:r>
              <a:rPr lang="en-US" sz="3200" b="1" dirty="0">
                <a:latin typeface="+mn-lt"/>
              </a:rPr>
              <a:t>He prayed to ask why God had cast him off and hid his face from the poet.</a:t>
            </a:r>
          </a:p>
        </p:txBody>
      </p:sp>
      <p:pic>
        <p:nvPicPr>
          <p:cNvPr id="9" name="Picture 8">
            <a:extLst>
              <a:ext uri="{FF2B5EF4-FFF2-40B4-BE49-F238E27FC236}">
                <a16:creationId xmlns:a16="http://schemas.microsoft.com/office/drawing/2014/main" id="{268E498E-35D3-749F-D3E7-418D2035375A}"/>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990600" y="1905000"/>
            <a:ext cx="4572402" cy="4286156"/>
          </a:xfrm>
          <a:prstGeom prst="rect">
            <a:avLst/>
          </a:prstGeom>
        </p:spPr>
      </p:pic>
    </p:spTree>
    <p:extLst>
      <p:ext uri="{BB962C8B-B14F-4D97-AF65-F5344CB8AC3E}">
        <p14:creationId xmlns:p14="http://schemas.microsoft.com/office/powerpoint/2010/main" val="33883547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4C35B-A3E8-C96F-BCA6-6E30974AE55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4B9E3C81-030C-C4BD-0ED1-997EF68B76E1}"/>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89 – Part 1: </a:t>
            </a:r>
            <a:r>
              <a:rPr lang="en-US" sz="3200" b="1" dirty="0">
                <a:latin typeface="+mn-lt"/>
              </a:rPr>
              <a:t>I Have Made a Covenant with My Servant David: Your Seed I Will Establish Forever.</a:t>
            </a:r>
            <a:endParaRPr lang="en-US" sz="3200" dirty="0">
              <a:latin typeface="+mn-lt"/>
            </a:endParaRPr>
          </a:p>
        </p:txBody>
      </p:sp>
      <p:sp>
        <p:nvSpPr>
          <p:cNvPr id="7" name="Rectangle 3">
            <a:extLst>
              <a:ext uri="{FF2B5EF4-FFF2-40B4-BE49-F238E27FC236}">
                <a16:creationId xmlns:a16="http://schemas.microsoft.com/office/drawing/2014/main" id="{63A83E40-950F-5B74-811D-657EA40A65A0}"/>
              </a:ext>
            </a:extLst>
          </p:cNvPr>
          <p:cNvSpPr txBox="1">
            <a:spLocks noChangeArrowheads="1"/>
          </p:cNvSpPr>
          <p:nvPr/>
        </p:nvSpPr>
        <p:spPr bwMode="auto">
          <a:xfrm>
            <a:off x="381000" y="1676400"/>
            <a:ext cx="5791200" cy="4247317"/>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3200" b="1" dirty="0">
                <a:latin typeface="+mn-lt"/>
              </a:rPr>
              <a:t>God made a covenant with David to establish his throne forever.</a:t>
            </a:r>
          </a:p>
          <a:p>
            <a:pPr>
              <a:spcBef>
                <a:spcPts val="1200"/>
              </a:spcBef>
            </a:pPr>
            <a:r>
              <a:rPr lang="en-US" sz="3200" b="1" dirty="0">
                <a:latin typeface="+mn-lt"/>
              </a:rPr>
              <a:t>God rules and is always faithful to His promises.</a:t>
            </a:r>
          </a:p>
          <a:p>
            <a:pPr>
              <a:spcBef>
                <a:spcPts val="1200"/>
              </a:spcBef>
            </a:pPr>
            <a:r>
              <a:rPr lang="en-US" sz="3200" b="1" dirty="0">
                <a:latin typeface="+mn-lt"/>
              </a:rPr>
              <a:t>God promised to strengthen David’s descendants and protect them from enemies.</a:t>
            </a:r>
          </a:p>
        </p:txBody>
      </p:sp>
      <p:pic>
        <p:nvPicPr>
          <p:cNvPr id="3" name="Picture 2">
            <a:extLst>
              <a:ext uri="{FF2B5EF4-FFF2-40B4-BE49-F238E27FC236}">
                <a16:creationId xmlns:a16="http://schemas.microsoft.com/office/drawing/2014/main" id="{4133799D-D759-F47A-1477-8183812E6E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5165" y="2209800"/>
            <a:ext cx="5369635" cy="3655576"/>
          </a:xfrm>
          <a:prstGeom prst="rect">
            <a:avLst/>
          </a:prstGeom>
        </p:spPr>
      </p:pic>
    </p:spTree>
    <p:extLst>
      <p:ext uri="{BB962C8B-B14F-4D97-AF65-F5344CB8AC3E}">
        <p14:creationId xmlns:p14="http://schemas.microsoft.com/office/powerpoint/2010/main" val="20379672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EC03E-3E46-BA00-8FDF-F3A528A4396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4834E75-AD3E-B9FF-31F3-966F0E8BD84E}"/>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89 – Part 2: </a:t>
            </a:r>
            <a:r>
              <a:rPr lang="en-US" sz="3200" b="1" dirty="0">
                <a:latin typeface="+mn-lt"/>
              </a:rPr>
              <a:t>Lord, Where Are the Mercies You Promised to David? </a:t>
            </a:r>
            <a:endParaRPr lang="en-US" sz="3200" dirty="0">
              <a:latin typeface="+mn-lt"/>
            </a:endParaRPr>
          </a:p>
        </p:txBody>
      </p:sp>
      <p:sp>
        <p:nvSpPr>
          <p:cNvPr id="7" name="Rectangle 3">
            <a:extLst>
              <a:ext uri="{FF2B5EF4-FFF2-40B4-BE49-F238E27FC236}">
                <a16:creationId xmlns:a16="http://schemas.microsoft.com/office/drawing/2014/main" id="{FE1170FD-0B91-897C-1290-81581D471F5C}"/>
              </a:ext>
            </a:extLst>
          </p:cNvPr>
          <p:cNvSpPr txBox="1">
            <a:spLocks noChangeArrowheads="1"/>
          </p:cNvSpPr>
          <p:nvPr/>
        </p:nvSpPr>
        <p:spPr bwMode="auto">
          <a:xfrm>
            <a:off x="457200" y="1807726"/>
            <a:ext cx="5943600" cy="4247317"/>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3200" b="1" dirty="0">
                <a:latin typeface="+mn-lt"/>
              </a:rPr>
              <a:t>If his sons broke God’s law, God would punish them but would not alter His covenant.</a:t>
            </a:r>
          </a:p>
          <a:p>
            <a:pPr>
              <a:spcBef>
                <a:spcPts val="1200"/>
              </a:spcBef>
            </a:pPr>
            <a:r>
              <a:rPr lang="en-US" sz="3200" b="1" dirty="0">
                <a:latin typeface="+mn-lt"/>
              </a:rPr>
              <a:t>Yet it appeared that David’s enemies did prevail over his seed.</a:t>
            </a:r>
          </a:p>
          <a:p>
            <a:pPr>
              <a:spcBef>
                <a:spcPts val="1200"/>
              </a:spcBef>
            </a:pPr>
            <a:r>
              <a:rPr lang="en-US" sz="3200" b="1" dirty="0">
                <a:latin typeface="+mn-lt"/>
              </a:rPr>
              <a:t>Lord, remember the reproach of Your servants.</a:t>
            </a:r>
          </a:p>
        </p:txBody>
      </p:sp>
      <p:pic>
        <p:nvPicPr>
          <p:cNvPr id="5" name="Picture 4">
            <a:extLst>
              <a:ext uri="{FF2B5EF4-FFF2-40B4-BE49-F238E27FC236}">
                <a16:creationId xmlns:a16="http://schemas.microsoft.com/office/drawing/2014/main" id="{C8031298-D4CD-8E18-BF53-ABDFDDF1AB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3400" y="2057400"/>
            <a:ext cx="4775200" cy="3581400"/>
          </a:xfrm>
          <a:prstGeom prst="rect">
            <a:avLst/>
          </a:prstGeom>
        </p:spPr>
      </p:pic>
    </p:spTree>
    <p:extLst>
      <p:ext uri="{BB962C8B-B14F-4D97-AF65-F5344CB8AC3E}">
        <p14:creationId xmlns:p14="http://schemas.microsoft.com/office/powerpoint/2010/main" val="33852270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DE9CA-CA90-8A27-2F38-ABE6C3EA680D}"/>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ED673D4-7B69-806A-281A-2D2E1918366B}"/>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latin typeface="+mn-lt"/>
              </a:rPr>
              <a:t>Psalm 90: </a:t>
            </a:r>
            <a:r>
              <a:rPr lang="en-US" sz="3200" b="1" kern="100" dirty="0">
                <a:effectLst/>
                <a:latin typeface="Tahoma" panose="020B0604030504040204" pitchFamily="34" charset="0"/>
                <a:ea typeface="Times New Roman" panose="02020603050405020304" pitchFamily="18" charset="0"/>
                <a:cs typeface="Times New Roman" panose="02020603050405020304" pitchFamily="18" charset="0"/>
              </a:rPr>
              <a:t>From Everlasting to Everlasting, You Are God; Teach Us to Number Our Days</a:t>
            </a:r>
            <a:endParaRPr lang="en-US" sz="3200" kern="100" dirty="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7" name="Rectangle 3">
            <a:extLst>
              <a:ext uri="{FF2B5EF4-FFF2-40B4-BE49-F238E27FC236}">
                <a16:creationId xmlns:a16="http://schemas.microsoft.com/office/drawing/2014/main" id="{AF497551-B7D5-F385-A721-2412F7733F27}"/>
              </a:ext>
            </a:extLst>
          </p:cNvPr>
          <p:cNvSpPr txBox="1">
            <a:spLocks noChangeArrowheads="1"/>
          </p:cNvSpPr>
          <p:nvPr/>
        </p:nvSpPr>
        <p:spPr bwMode="auto">
          <a:xfrm>
            <a:off x="6172200" y="1757839"/>
            <a:ext cx="5638800" cy="4185761"/>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R="0">
              <a:spcBef>
                <a:spcPts val="1200"/>
              </a:spcBef>
              <a:buNone/>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God is eternal in the past and the future. A thousand years to Him is like a day.</a:t>
            </a:r>
          </a:p>
          <a:p>
            <a:pPr marR="0">
              <a:spcBef>
                <a:spcPts val="1200"/>
              </a:spcBef>
              <a:buNone/>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Life of man is short. We should learn to number our days so we can gain true wisdom.</a:t>
            </a:r>
          </a:p>
          <a:p>
            <a:pPr marR="0">
              <a:spcBef>
                <a:spcPts val="1200"/>
              </a:spcBef>
              <a:tabLst>
                <a:tab pos="457200" algn="l"/>
                <a:tab pos="914400" algn="l"/>
                <a:tab pos="1371600" algn="l"/>
                <a:tab pos="3246120" algn="ctr"/>
              </a:tabLst>
            </a:pPr>
            <a:r>
              <a:rPr lang="en-US" sz="2800" b="1" kern="100" dirty="0">
                <a:effectLst/>
                <a:latin typeface="Tahoma" panose="020B0604030504040204" pitchFamily="34" charset="0"/>
                <a:cs typeface="Times New Roman" panose="02020603050405020304" pitchFamily="18" charset="0"/>
              </a:rPr>
              <a:t>Because of God’s mercy, we can rejoice and be glad in God’s work.</a:t>
            </a:r>
          </a:p>
        </p:txBody>
      </p:sp>
      <p:pic>
        <p:nvPicPr>
          <p:cNvPr id="3" name="Picture 2">
            <a:extLst>
              <a:ext uri="{FF2B5EF4-FFF2-40B4-BE49-F238E27FC236}">
                <a16:creationId xmlns:a16="http://schemas.microsoft.com/office/drawing/2014/main" id="{89A4DFDD-C200-F967-48A5-6D990FC4EDE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1981200"/>
            <a:ext cx="5104384" cy="3828288"/>
          </a:xfrm>
          <a:prstGeom prst="rect">
            <a:avLst/>
          </a:prstGeom>
        </p:spPr>
      </p:pic>
    </p:spTree>
    <p:extLst>
      <p:ext uri="{BB962C8B-B14F-4D97-AF65-F5344CB8AC3E}">
        <p14:creationId xmlns:p14="http://schemas.microsoft.com/office/powerpoint/2010/main" val="41299415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BA342-D1F6-C0F4-4D04-CC18B5D8ABD2}"/>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593072D-3C33-B710-9887-A6B24B426B59}"/>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91 – </a:t>
            </a:r>
            <a:r>
              <a:rPr lang="en-US" sz="3200" b="1" dirty="0">
                <a:latin typeface="+mn-lt"/>
              </a:rPr>
              <a:t>The Lord Is My Refuge and My Fortress; in Him I Will Trust.</a:t>
            </a:r>
            <a:endParaRPr lang="en-US" sz="3200" dirty="0">
              <a:latin typeface="+mn-lt"/>
            </a:endParaRPr>
          </a:p>
        </p:txBody>
      </p:sp>
      <p:sp>
        <p:nvSpPr>
          <p:cNvPr id="7" name="Rectangle 3">
            <a:extLst>
              <a:ext uri="{FF2B5EF4-FFF2-40B4-BE49-F238E27FC236}">
                <a16:creationId xmlns:a16="http://schemas.microsoft.com/office/drawing/2014/main" id="{4CEF8E1D-625C-84AE-0981-80C688D33C5A}"/>
              </a:ext>
            </a:extLst>
          </p:cNvPr>
          <p:cNvSpPr txBox="1">
            <a:spLocks noChangeArrowheads="1"/>
          </p:cNvSpPr>
          <p:nvPr/>
        </p:nvSpPr>
        <p:spPr bwMode="auto">
          <a:xfrm>
            <a:off x="381000" y="1676400"/>
            <a:ext cx="5791200" cy="4185761"/>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The Lord is the refuge for His people. He protects from all kinds of terrors and troubles.</a:t>
            </a:r>
          </a:p>
          <a:p>
            <a:pPr>
              <a:spcBef>
                <a:spcPts val="1200"/>
              </a:spcBef>
            </a:pPr>
            <a:r>
              <a:rPr lang="en-US" sz="2800" b="1" dirty="0">
                <a:latin typeface="+mn-lt"/>
              </a:rPr>
              <a:t>Even though people around them may suffer, God and His angels will protect His people.</a:t>
            </a:r>
          </a:p>
          <a:p>
            <a:pPr>
              <a:spcBef>
                <a:spcPts val="1200"/>
              </a:spcBef>
            </a:pPr>
            <a:r>
              <a:rPr lang="en-US" sz="2800" b="1" dirty="0">
                <a:latin typeface="+mn-lt"/>
              </a:rPr>
              <a:t>He delivers His people because they love Him and call upon Him in trouble.</a:t>
            </a:r>
          </a:p>
        </p:txBody>
      </p:sp>
      <p:pic>
        <p:nvPicPr>
          <p:cNvPr id="5" name="Picture 4">
            <a:extLst>
              <a:ext uri="{FF2B5EF4-FFF2-40B4-BE49-F238E27FC236}">
                <a16:creationId xmlns:a16="http://schemas.microsoft.com/office/drawing/2014/main" id="{85DCA14F-D525-A6E8-7DA0-9664FC3184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53200" y="2209800"/>
            <a:ext cx="4686300" cy="3124200"/>
          </a:xfrm>
          <a:prstGeom prst="rect">
            <a:avLst/>
          </a:prstGeom>
        </p:spPr>
      </p:pic>
    </p:spTree>
    <p:extLst>
      <p:ext uri="{BB962C8B-B14F-4D97-AF65-F5344CB8AC3E}">
        <p14:creationId xmlns:p14="http://schemas.microsoft.com/office/powerpoint/2010/main" val="27884022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C01FC-4123-99BE-5CC0-63F078F86B45}"/>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22B38A9-34F4-579D-E959-974BADCF5057}"/>
              </a:ext>
            </a:extLst>
          </p:cNvPr>
          <p:cNvSpPr txBox="1">
            <a:spLocks noChangeArrowheads="1"/>
          </p:cNvSpPr>
          <p:nvPr/>
        </p:nvSpPr>
        <p:spPr bwMode="auto">
          <a:xfrm>
            <a:off x="609600" y="405825"/>
            <a:ext cx="11049000" cy="584775"/>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latin typeface="+mn-lt"/>
              </a:rPr>
              <a:t>Psalm 92: </a:t>
            </a:r>
            <a:r>
              <a:rPr lang="en-US" sz="3200" b="1" dirty="0">
                <a:latin typeface="+mn-lt"/>
              </a:rPr>
              <a:t>It Is Good to Give Thanks to the Lord.</a:t>
            </a:r>
          </a:p>
        </p:txBody>
      </p:sp>
      <p:sp>
        <p:nvSpPr>
          <p:cNvPr id="7" name="Rectangle 3">
            <a:extLst>
              <a:ext uri="{FF2B5EF4-FFF2-40B4-BE49-F238E27FC236}">
                <a16:creationId xmlns:a16="http://schemas.microsoft.com/office/drawing/2014/main" id="{95AAE934-1F8B-6259-855E-F0DBD286C5F7}"/>
              </a:ext>
            </a:extLst>
          </p:cNvPr>
          <p:cNvSpPr txBox="1">
            <a:spLocks noChangeArrowheads="1"/>
          </p:cNvSpPr>
          <p:nvPr/>
        </p:nvSpPr>
        <p:spPr bwMode="auto">
          <a:xfrm>
            <a:off x="6172200" y="1524000"/>
            <a:ext cx="5638800" cy="4401205"/>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800"/>
              </a:spcBef>
            </a:pPr>
            <a:r>
              <a:rPr lang="en-US" sz="3200" b="1" dirty="0">
                <a:latin typeface="+mn-lt"/>
              </a:rPr>
              <a:t>We should praise God for His great works. </a:t>
            </a:r>
          </a:p>
          <a:p>
            <a:pPr>
              <a:spcBef>
                <a:spcPts val="1800"/>
              </a:spcBef>
            </a:pPr>
            <a:r>
              <a:rPr lang="en-US" sz="3200" b="1" dirty="0">
                <a:latin typeface="+mn-lt"/>
              </a:rPr>
              <a:t>The wicked will be destroyed, but the righteous will flourish.</a:t>
            </a:r>
          </a:p>
          <a:p>
            <a:pPr>
              <a:spcBef>
                <a:spcPts val="1800"/>
              </a:spcBef>
            </a:pPr>
            <a:r>
              <a:rPr lang="en-US" sz="3200" b="1" dirty="0">
                <a:latin typeface="+mn-lt"/>
              </a:rPr>
              <a:t>They shall bear fruit in old age to declare the uprightness of God.</a:t>
            </a:r>
          </a:p>
        </p:txBody>
      </p:sp>
      <p:pic>
        <p:nvPicPr>
          <p:cNvPr id="8" name="Picture 7">
            <a:extLst>
              <a:ext uri="{FF2B5EF4-FFF2-40B4-BE49-F238E27FC236}">
                <a16:creationId xmlns:a16="http://schemas.microsoft.com/office/drawing/2014/main" id="{D46C8B2A-D133-0ACD-5AC4-0C37CFD64C5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 y="1828800"/>
            <a:ext cx="5021394" cy="3723462"/>
          </a:xfrm>
          <a:prstGeom prst="rect">
            <a:avLst/>
          </a:prstGeom>
        </p:spPr>
      </p:pic>
    </p:spTree>
    <p:extLst>
      <p:ext uri="{BB962C8B-B14F-4D97-AF65-F5344CB8AC3E}">
        <p14:creationId xmlns:p14="http://schemas.microsoft.com/office/powerpoint/2010/main" val="22672730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A0C24-6E34-79BD-3DB4-34C52442B61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09C04D1-149C-A630-6B18-E6C73E36BED4}"/>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93 – </a:t>
            </a:r>
            <a:r>
              <a:rPr lang="en-US" sz="3200" b="1" dirty="0">
                <a:latin typeface="+mn-lt"/>
              </a:rPr>
              <a:t>The Lord Reigns in Majesty, Strength, and Holiness; His Testimonies </a:t>
            </a:r>
            <a:r>
              <a:rPr lang="en-US" sz="3200" b="1">
                <a:latin typeface="+mn-lt"/>
              </a:rPr>
              <a:t>Are Sure</a:t>
            </a:r>
            <a:r>
              <a:rPr lang="en-US" sz="3200" b="1" dirty="0">
                <a:latin typeface="+mn-lt"/>
              </a:rPr>
              <a:t>.</a:t>
            </a:r>
            <a:endParaRPr lang="en-US" sz="3200" dirty="0">
              <a:latin typeface="+mn-lt"/>
            </a:endParaRPr>
          </a:p>
        </p:txBody>
      </p:sp>
      <p:sp>
        <p:nvSpPr>
          <p:cNvPr id="7" name="Rectangle 3">
            <a:extLst>
              <a:ext uri="{FF2B5EF4-FFF2-40B4-BE49-F238E27FC236}">
                <a16:creationId xmlns:a16="http://schemas.microsoft.com/office/drawing/2014/main" id="{3C94FDA3-A98B-72C9-1001-76FD5241F071}"/>
              </a:ext>
            </a:extLst>
          </p:cNvPr>
          <p:cNvSpPr txBox="1">
            <a:spLocks noChangeArrowheads="1"/>
          </p:cNvSpPr>
          <p:nvPr/>
        </p:nvSpPr>
        <p:spPr bwMode="auto">
          <a:xfrm>
            <a:off x="381000" y="1676400"/>
            <a:ext cx="5791200" cy="4431983"/>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r>
              <a:rPr lang="en-US" sz="3200" b="1" dirty="0">
                <a:latin typeface="+mn-lt"/>
              </a:rPr>
              <a:t>The Lord is clothed with majesty, girded with strength. He is from everlasting.</a:t>
            </a:r>
          </a:p>
          <a:p>
            <a:r>
              <a:rPr lang="en-US" sz="3200" b="1" dirty="0">
                <a:latin typeface="+mn-lt"/>
              </a:rPr>
              <a:t>He is mightier than the sound of many waters and the waves of the sea.</a:t>
            </a:r>
          </a:p>
          <a:p>
            <a:r>
              <a:rPr lang="en-US" sz="3200" b="1" dirty="0">
                <a:latin typeface="+mn-lt"/>
              </a:rPr>
              <a:t>His testimonies are sure; Holiness </a:t>
            </a:r>
            <a:r>
              <a:rPr lang="en-US" sz="3200" b="1">
                <a:latin typeface="+mn-lt"/>
              </a:rPr>
              <a:t>adorns His </a:t>
            </a:r>
            <a:r>
              <a:rPr lang="en-US" sz="3200" b="1" dirty="0">
                <a:latin typeface="+mn-lt"/>
              </a:rPr>
              <a:t>house forever.</a:t>
            </a:r>
          </a:p>
        </p:txBody>
      </p:sp>
      <p:pic>
        <p:nvPicPr>
          <p:cNvPr id="3" name="Picture 2">
            <a:extLst>
              <a:ext uri="{FF2B5EF4-FFF2-40B4-BE49-F238E27FC236}">
                <a16:creationId xmlns:a16="http://schemas.microsoft.com/office/drawing/2014/main" id="{6C22C26B-460B-ED09-6DC0-7914DB066F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05600" y="2514600"/>
            <a:ext cx="5181600" cy="2914650"/>
          </a:xfrm>
          <a:prstGeom prst="rect">
            <a:avLst/>
          </a:prstGeom>
        </p:spPr>
      </p:pic>
    </p:spTree>
    <p:extLst>
      <p:ext uri="{BB962C8B-B14F-4D97-AF65-F5344CB8AC3E}">
        <p14:creationId xmlns:p14="http://schemas.microsoft.com/office/powerpoint/2010/main" val="30484270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F954F-1567-6BDF-DF90-5AC1A45341F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0869C199-0054-6C69-DCC0-544B599B504B}"/>
              </a:ext>
            </a:extLst>
          </p:cNvPr>
          <p:cNvSpPr txBox="1">
            <a:spLocks noChangeArrowheads="1"/>
          </p:cNvSpPr>
          <p:nvPr/>
        </p:nvSpPr>
        <p:spPr bwMode="auto">
          <a:xfrm>
            <a:off x="609600" y="405825"/>
            <a:ext cx="11049000" cy="584775"/>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latin typeface="+mn-lt"/>
              </a:rPr>
              <a:t>Psalm 94: </a:t>
            </a:r>
            <a:r>
              <a:rPr lang="en-US" sz="3200" b="1" dirty="0">
                <a:latin typeface="+mn-lt"/>
              </a:rPr>
              <a:t>How Long Will the </a:t>
            </a:r>
            <a:r>
              <a:rPr lang="en-US" sz="3200" b="1">
                <a:latin typeface="+mn-lt"/>
              </a:rPr>
              <a:t>Wicked Triumph?</a:t>
            </a:r>
            <a:endParaRPr lang="en-US" sz="3200" b="1" dirty="0">
              <a:latin typeface="+mn-lt"/>
            </a:endParaRPr>
          </a:p>
        </p:txBody>
      </p:sp>
      <p:sp>
        <p:nvSpPr>
          <p:cNvPr id="7" name="Rectangle 3">
            <a:extLst>
              <a:ext uri="{FF2B5EF4-FFF2-40B4-BE49-F238E27FC236}">
                <a16:creationId xmlns:a16="http://schemas.microsoft.com/office/drawing/2014/main" id="{C2F090FF-7D9B-BD9A-500F-60DED253CB65}"/>
              </a:ext>
            </a:extLst>
          </p:cNvPr>
          <p:cNvSpPr txBox="1">
            <a:spLocks noChangeArrowheads="1"/>
          </p:cNvSpPr>
          <p:nvPr/>
        </p:nvSpPr>
        <p:spPr bwMode="auto">
          <a:xfrm>
            <a:off x="6172200" y="1295400"/>
            <a:ext cx="5638800" cy="4770537"/>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Wicked people afflict the righteous and take advantage of the innocent and helpless.</a:t>
            </a:r>
          </a:p>
          <a:p>
            <a:pPr>
              <a:spcBef>
                <a:spcPts val="1200"/>
              </a:spcBef>
            </a:pPr>
            <a:r>
              <a:rPr lang="en-US" sz="2800" b="1" dirty="0">
                <a:latin typeface="+mn-lt"/>
              </a:rPr>
              <a:t>They boast among themselves and think God does not see, but they are foolish.</a:t>
            </a:r>
          </a:p>
          <a:p>
            <a:pPr>
              <a:spcBef>
                <a:spcPts val="1200"/>
              </a:spcBef>
            </a:pPr>
            <a:r>
              <a:rPr lang="en-US" sz="2800" b="1" dirty="0">
                <a:latin typeface="+mn-lt"/>
              </a:rPr>
              <a:t>God sees and hears. He even knows man’s thoughts. </a:t>
            </a:r>
          </a:p>
          <a:p>
            <a:pPr>
              <a:spcBef>
                <a:spcPts val="1200"/>
              </a:spcBef>
            </a:pPr>
            <a:r>
              <a:rPr lang="en-US" sz="2800" b="1" dirty="0">
                <a:latin typeface="+mn-lt"/>
              </a:rPr>
              <a:t>He will not cast off His people but will judge righteously.</a:t>
            </a:r>
          </a:p>
        </p:txBody>
      </p:sp>
      <p:pic>
        <p:nvPicPr>
          <p:cNvPr id="3" name="Picture 2">
            <a:extLst>
              <a:ext uri="{FF2B5EF4-FFF2-40B4-BE49-F238E27FC236}">
                <a16:creationId xmlns:a16="http://schemas.microsoft.com/office/drawing/2014/main" id="{86BA8F13-8CAB-8E15-6C79-C3C9A0CAAD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1143000"/>
            <a:ext cx="2924698" cy="1915670"/>
          </a:xfrm>
          <a:prstGeom prst="rect">
            <a:avLst/>
          </a:prstGeom>
        </p:spPr>
      </p:pic>
      <p:pic>
        <p:nvPicPr>
          <p:cNvPr id="6" name="Picture 5">
            <a:extLst>
              <a:ext uri="{FF2B5EF4-FFF2-40B4-BE49-F238E27FC236}">
                <a16:creationId xmlns:a16="http://schemas.microsoft.com/office/drawing/2014/main" id="{F99A167C-0D87-1455-79B7-8897B715BC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0" y="2895600"/>
            <a:ext cx="2805351" cy="3352800"/>
          </a:xfrm>
          <a:prstGeom prst="rect">
            <a:avLst/>
          </a:prstGeom>
        </p:spPr>
      </p:pic>
    </p:spTree>
    <p:extLst>
      <p:ext uri="{BB962C8B-B14F-4D97-AF65-F5344CB8AC3E}">
        <p14:creationId xmlns:p14="http://schemas.microsoft.com/office/powerpoint/2010/main" val="8098905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F356C-7A2F-F446-A495-F68A66DE6B1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839BCCC-A5B2-3FE3-2F1B-5DBF718CA8F1}"/>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95 – </a:t>
            </a:r>
            <a:r>
              <a:rPr lang="en-US" sz="3200" b="1" kern="100" dirty="0">
                <a:effectLst/>
                <a:latin typeface="+mn-lt"/>
                <a:ea typeface="Tahoma" panose="020B0604030504040204" pitchFamily="34" charset="0"/>
                <a:cs typeface="Tahoma" panose="020B0604030504040204" pitchFamily="34" charset="0"/>
              </a:rPr>
              <a:t>Come, Let Us Sing to the Lord! Do Not Harden Your Hearts, as in the Rebellion.</a:t>
            </a:r>
            <a:r>
              <a:rPr lang="en-US" sz="3200" b="1" i="1" kern="0" dirty="0">
                <a:latin typeface="+mn-lt"/>
              </a:rPr>
              <a:t> </a:t>
            </a:r>
            <a:endParaRPr lang="en-US" sz="3200" b="1" dirty="0">
              <a:latin typeface="+mn-lt"/>
            </a:endParaRPr>
          </a:p>
        </p:txBody>
      </p:sp>
      <p:sp>
        <p:nvSpPr>
          <p:cNvPr id="7" name="Rectangle 3">
            <a:extLst>
              <a:ext uri="{FF2B5EF4-FFF2-40B4-BE49-F238E27FC236}">
                <a16:creationId xmlns:a16="http://schemas.microsoft.com/office/drawing/2014/main" id="{88A3298E-1748-9BE5-4C6F-2469CB39DFAF}"/>
              </a:ext>
            </a:extLst>
          </p:cNvPr>
          <p:cNvSpPr txBox="1">
            <a:spLocks noChangeArrowheads="1"/>
          </p:cNvSpPr>
          <p:nvPr/>
        </p:nvSpPr>
        <p:spPr bwMode="auto">
          <a:xfrm>
            <a:off x="381000" y="1524000"/>
            <a:ext cx="5943600" cy="4462760"/>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L="274320" marR="0" indent="-274320" algn="l">
              <a:spcBef>
                <a:spcPts val="1200"/>
              </a:spcBef>
              <a:buNone/>
              <a:tabLst>
                <a:tab pos="457200" algn="l"/>
                <a:tab pos="914400" algn="l"/>
                <a:tab pos="1371600" algn="l"/>
                <a:tab pos="3246120" algn="ctr"/>
              </a:tabLst>
            </a:pPr>
            <a:r>
              <a:rPr lang="en-US" sz="3000" b="1" kern="100" dirty="0">
                <a:effectLst/>
                <a:latin typeface="+mn-lt"/>
                <a:ea typeface="Tahoma" panose="020B0604030504040204" pitchFamily="34" charset="0"/>
                <a:cs typeface="Tahoma" panose="020B0604030504040204" pitchFamily="34" charset="0"/>
              </a:rPr>
              <a:t>Let us come before God to sing His praises and give thanks with joy!</a:t>
            </a:r>
          </a:p>
          <a:p>
            <a:pPr marL="274320" marR="0" indent="-274320" algn="l">
              <a:spcBef>
                <a:spcPts val="1200"/>
              </a:spcBef>
              <a:buNone/>
              <a:tabLst>
                <a:tab pos="457200" algn="l"/>
                <a:tab pos="914400" algn="l"/>
                <a:tab pos="1371600" algn="l"/>
                <a:tab pos="3246120" algn="ctr"/>
              </a:tabLst>
            </a:pPr>
            <a:r>
              <a:rPr lang="en-US" sz="3000" b="1" kern="100" dirty="0">
                <a:effectLst/>
                <a:latin typeface="+mn-lt"/>
                <a:ea typeface="Tahoma" panose="020B0604030504040204" pitchFamily="34" charset="0"/>
                <a:cs typeface="Tahoma" panose="020B0604030504040204" pitchFamily="34" charset="0"/>
              </a:rPr>
              <a:t>Let us worship before our Maker, the great King whose hands formed the whole earth.</a:t>
            </a:r>
          </a:p>
          <a:p>
            <a:pPr marL="274320" marR="0" indent="-274320" algn="l">
              <a:spcBef>
                <a:spcPts val="1200"/>
              </a:spcBef>
              <a:tabLst>
                <a:tab pos="457200" algn="l"/>
                <a:tab pos="914400" algn="l"/>
                <a:tab pos="1371600" algn="l"/>
                <a:tab pos="3246120" algn="ctr"/>
              </a:tabLst>
            </a:pPr>
            <a:r>
              <a:rPr lang="en-US" sz="3000" b="1" kern="100" dirty="0">
                <a:effectLst/>
                <a:latin typeface="+mn-lt"/>
                <a:ea typeface="Tahoma" panose="020B0604030504040204" pitchFamily="34" charset="0"/>
                <a:cs typeface="Tahoma" panose="020B0604030504040204" pitchFamily="34" charset="0"/>
              </a:rPr>
              <a:t>Do not rebel as the fathers who went astray so God swore they could not enter His rest.</a:t>
            </a:r>
          </a:p>
        </p:txBody>
      </p:sp>
      <p:pic>
        <p:nvPicPr>
          <p:cNvPr id="3" name="Picture 2">
            <a:extLst>
              <a:ext uri="{FF2B5EF4-FFF2-40B4-BE49-F238E27FC236}">
                <a16:creationId xmlns:a16="http://schemas.microsoft.com/office/drawing/2014/main" id="{B41A7517-BB62-2BFB-4530-FE77F12A69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3200" y="2362200"/>
            <a:ext cx="5410200" cy="2786179"/>
          </a:xfrm>
          <a:prstGeom prst="rect">
            <a:avLst/>
          </a:prstGeom>
        </p:spPr>
      </p:pic>
    </p:spTree>
    <p:extLst>
      <p:ext uri="{BB962C8B-B14F-4D97-AF65-F5344CB8AC3E}">
        <p14:creationId xmlns:p14="http://schemas.microsoft.com/office/powerpoint/2010/main" val="1948879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C6D74-F68C-235F-BA9F-B9484485767C}"/>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26A2AF5-AD30-58B5-48C7-08953A2D83E6}"/>
              </a:ext>
            </a:extLst>
          </p:cNvPr>
          <p:cNvSpPr txBox="1">
            <a:spLocks noChangeArrowheads="1"/>
          </p:cNvSpPr>
          <p:nvPr/>
        </p:nvSpPr>
        <p:spPr bwMode="auto">
          <a:xfrm>
            <a:off x="609600" y="381000"/>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latin typeface="+mn-lt"/>
              </a:rPr>
              <a:t>Psalm 96: </a:t>
            </a:r>
            <a:r>
              <a:rPr lang="en-US" sz="3200" b="1" dirty="0">
                <a:latin typeface="+mn-lt"/>
              </a:rPr>
              <a:t>Worship the Lord in the Beauty of Holiness! Tremble Before Him, All the Earth.</a:t>
            </a:r>
            <a:endParaRPr lang="en-US" sz="3200" dirty="0">
              <a:latin typeface="+mn-lt"/>
            </a:endParaRPr>
          </a:p>
        </p:txBody>
      </p:sp>
      <p:sp>
        <p:nvSpPr>
          <p:cNvPr id="7" name="Rectangle 3">
            <a:extLst>
              <a:ext uri="{FF2B5EF4-FFF2-40B4-BE49-F238E27FC236}">
                <a16:creationId xmlns:a16="http://schemas.microsoft.com/office/drawing/2014/main" id="{48D5875E-B761-A0DB-2471-46182F43CFC7}"/>
              </a:ext>
            </a:extLst>
          </p:cNvPr>
          <p:cNvSpPr txBox="1">
            <a:spLocks noChangeArrowheads="1"/>
          </p:cNvSpPr>
          <p:nvPr/>
        </p:nvSpPr>
        <p:spPr bwMode="auto">
          <a:xfrm>
            <a:off x="5943600" y="1524000"/>
            <a:ext cx="5867400" cy="4739759"/>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3200" b="1" dirty="0">
                <a:latin typeface="+mn-lt"/>
              </a:rPr>
              <a:t>Sing to the Lord. Declare His glory and wonders among all the peoples.</a:t>
            </a:r>
          </a:p>
          <a:p>
            <a:pPr>
              <a:spcBef>
                <a:spcPts val="1200"/>
              </a:spcBef>
            </a:pPr>
            <a:r>
              <a:rPr lang="en-US" sz="3200" b="1" dirty="0">
                <a:latin typeface="+mn-lt"/>
              </a:rPr>
              <a:t>God should be praised above the idols for He made the heavens.</a:t>
            </a:r>
          </a:p>
          <a:p>
            <a:pPr>
              <a:spcBef>
                <a:spcPts val="1200"/>
              </a:spcBef>
            </a:pPr>
            <a:r>
              <a:rPr lang="en-US" sz="3200" b="1" dirty="0">
                <a:latin typeface="+mn-lt"/>
              </a:rPr>
              <a:t>All the earth should praise the Lord for He is coming to judge the world in righteousness.</a:t>
            </a:r>
          </a:p>
        </p:txBody>
      </p:sp>
      <p:pic>
        <p:nvPicPr>
          <p:cNvPr id="5" name="Picture 4">
            <a:extLst>
              <a:ext uri="{FF2B5EF4-FFF2-40B4-BE49-F238E27FC236}">
                <a16:creationId xmlns:a16="http://schemas.microsoft.com/office/drawing/2014/main" id="{EAFA931B-F529-0CA3-2278-AAC12AB6F5E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52800" y="1676400"/>
            <a:ext cx="2514600" cy="2514600"/>
          </a:xfrm>
          <a:prstGeom prst="rect">
            <a:avLst/>
          </a:prstGeom>
        </p:spPr>
      </p:pic>
      <p:pic>
        <p:nvPicPr>
          <p:cNvPr id="9" name="Picture 8">
            <a:extLst>
              <a:ext uri="{FF2B5EF4-FFF2-40B4-BE49-F238E27FC236}">
                <a16:creationId xmlns:a16="http://schemas.microsoft.com/office/drawing/2014/main" id="{5845CD71-7352-7EB1-628A-36E51D6AC1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269" y="1752600"/>
            <a:ext cx="3069331" cy="2369939"/>
          </a:xfrm>
          <a:prstGeom prst="rect">
            <a:avLst/>
          </a:prstGeom>
        </p:spPr>
      </p:pic>
      <p:pic>
        <p:nvPicPr>
          <p:cNvPr id="13" name="Picture 12">
            <a:extLst>
              <a:ext uri="{FF2B5EF4-FFF2-40B4-BE49-F238E27FC236}">
                <a16:creationId xmlns:a16="http://schemas.microsoft.com/office/drawing/2014/main" id="{B590E650-39B4-D6E1-C322-997F6CF27BF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11909" y="4409182"/>
            <a:ext cx="2655491" cy="1991618"/>
          </a:xfrm>
          <a:prstGeom prst="rect">
            <a:avLst/>
          </a:prstGeom>
        </p:spPr>
      </p:pic>
      <p:pic>
        <p:nvPicPr>
          <p:cNvPr id="17" name="Picture 16">
            <a:extLst>
              <a:ext uri="{FF2B5EF4-FFF2-40B4-BE49-F238E27FC236}">
                <a16:creationId xmlns:a16="http://schemas.microsoft.com/office/drawing/2014/main" id="{D724A65D-A78E-04A4-2107-AAABC80E5A3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8600" y="4340721"/>
            <a:ext cx="2902882" cy="1983879"/>
          </a:xfrm>
          <a:prstGeom prst="rect">
            <a:avLst/>
          </a:prstGeom>
        </p:spPr>
      </p:pic>
    </p:spTree>
    <p:extLst>
      <p:ext uri="{BB962C8B-B14F-4D97-AF65-F5344CB8AC3E}">
        <p14:creationId xmlns:p14="http://schemas.microsoft.com/office/powerpoint/2010/main" val="357160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1EBCE-2FCD-6855-83A4-B69A0D89DB6E}"/>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D54C41B0-2438-907F-8402-AC5933820717}"/>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97 – </a:t>
            </a:r>
            <a:r>
              <a:rPr lang="en-US" sz="3200" b="1" dirty="0">
                <a:latin typeface="+mn-lt"/>
              </a:rPr>
              <a:t>The Lord Reigns; Righteousness and Justice Are the Foundation of His Throne.</a:t>
            </a:r>
            <a:endParaRPr lang="en-US" sz="3200" dirty="0">
              <a:latin typeface="+mn-lt"/>
            </a:endParaRPr>
          </a:p>
        </p:txBody>
      </p:sp>
      <p:sp>
        <p:nvSpPr>
          <p:cNvPr id="7" name="Rectangle 3">
            <a:extLst>
              <a:ext uri="{FF2B5EF4-FFF2-40B4-BE49-F238E27FC236}">
                <a16:creationId xmlns:a16="http://schemas.microsoft.com/office/drawing/2014/main" id="{2A612044-672D-5DD4-A68E-FB514B9203D3}"/>
              </a:ext>
            </a:extLst>
          </p:cNvPr>
          <p:cNvSpPr txBox="1">
            <a:spLocks noChangeArrowheads="1"/>
          </p:cNvSpPr>
          <p:nvPr/>
        </p:nvSpPr>
        <p:spPr bwMode="auto">
          <a:xfrm>
            <a:off x="228600" y="1524000"/>
            <a:ext cx="6400800" cy="5170646"/>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r>
              <a:rPr lang="en-US" sz="2800" b="1" dirty="0">
                <a:latin typeface="+mn-lt"/>
              </a:rPr>
              <a:t>The earth should rejoice that God reigns. Righteousness and justice are fundamental to His power.</a:t>
            </a:r>
          </a:p>
          <a:p>
            <a:r>
              <a:rPr lang="en-US" sz="2800" b="1" dirty="0">
                <a:latin typeface="+mn-lt"/>
              </a:rPr>
              <a:t>Symbols of His awesome power are fire, lightning, the heavens, and mountains melting.</a:t>
            </a:r>
          </a:p>
          <a:p>
            <a:r>
              <a:rPr lang="en-US" sz="2800" b="1" dirty="0">
                <a:latin typeface="+mn-lt"/>
              </a:rPr>
              <a:t>God is far above all gods. Those who worship other gods should be ashamed.</a:t>
            </a:r>
          </a:p>
          <a:p>
            <a:r>
              <a:rPr lang="en-US" sz="2800" b="1" dirty="0">
                <a:latin typeface="+mn-lt"/>
              </a:rPr>
              <a:t>Those who love the Lord should hate evil. He delivers His saints from the hand of the wicked.</a:t>
            </a:r>
          </a:p>
        </p:txBody>
      </p:sp>
      <p:pic>
        <p:nvPicPr>
          <p:cNvPr id="8" name="Picture 7">
            <a:extLst>
              <a:ext uri="{FF2B5EF4-FFF2-40B4-BE49-F238E27FC236}">
                <a16:creationId xmlns:a16="http://schemas.microsoft.com/office/drawing/2014/main" id="{4123E3B2-49C9-A5F2-1929-D6666094A0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0" y="2514600"/>
            <a:ext cx="4890185" cy="3050561"/>
          </a:xfrm>
          <a:prstGeom prst="rect">
            <a:avLst/>
          </a:prstGeom>
        </p:spPr>
      </p:pic>
    </p:spTree>
    <p:extLst>
      <p:ext uri="{BB962C8B-B14F-4D97-AF65-F5344CB8AC3E}">
        <p14:creationId xmlns:p14="http://schemas.microsoft.com/office/powerpoint/2010/main" val="26938991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29F1E-0F5E-F937-F3B7-10F6A4CB51A8}"/>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EA6D05E-B19B-5536-FCF8-65B75822075B}"/>
              </a:ext>
            </a:extLst>
          </p:cNvPr>
          <p:cNvSpPr txBox="1">
            <a:spLocks noChangeArrowheads="1"/>
          </p:cNvSpPr>
          <p:nvPr/>
        </p:nvSpPr>
        <p:spPr bwMode="auto">
          <a:xfrm>
            <a:off x="609600" y="381000"/>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latin typeface="+mn-lt"/>
              </a:rPr>
              <a:t>Psalm 98: </a:t>
            </a:r>
            <a:r>
              <a:rPr lang="en-US" sz="3200" b="1" dirty="0">
                <a:latin typeface="+mn-lt"/>
              </a:rPr>
              <a:t>The Lord Will Judge the Earth with Righteousness and Equity.</a:t>
            </a:r>
            <a:endParaRPr lang="en-US" sz="3200" dirty="0">
              <a:latin typeface="+mn-lt"/>
            </a:endParaRPr>
          </a:p>
        </p:txBody>
      </p:sp>
      <p:sp>
        <p:nvSpPr>
          <p:cNvPr id="7" name="Rectangle 3">
            <a:extLst>
              <a:ext uri="{FF2B5EF4-FFF2-40B4-BE49-F238E27FC236}">
                <a16:creationId xmlns:a16="http://schemas.microsoft.com/office/drawing/2014/main" id="{CDECB73D-D5B6-46E4-034B-2E09D35E4C07}"/>
              </a:ext>
            </a:extLst>
          </p:cNvPr>
          <p:cNvSpPr txBox="1">
            <a:spLocks noChangeArrowheads="1"/>
          </p:cNvSpPr>
          <p:nvPr/>
        </p:nvSpPr>
        <p:spPr bwMode="auto">
          <a:xfrm>
            <a:off x="5943600" y="1710928"/>
            <a:ext cx="5867400" cy="4308872"/>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r>
              <a:rPr lang="en-US" sz="2800" b="1" dirty="0">
                <a:latin typeface="+mn-lt"/>
              </a:rPr>
              <a:t>Sing to the Lord a new song for His marvelous works, His victory, and His faithfulness to Israel.</a:t>
            </a:r>
          </a:p>
          <a:p>
            <a:r>
              <a:rPr lang="en-US" sz="2800" b="1" dirty="0">
                <a:latin typeface="+mn-lt"/>
              </a:rPr>
              <a:t>Rejoice and sing praises to the Lord, the King, with instrumental accompaniment.</a:t>
            </a:r>
          </a:p>
          <a:p>
            <a:r>
              <a:rPr lang="en-US" sz="2800" b="1" dirty="0">
                <a:latin typeface="+mn-lt"/>
              </a:rPr>
              <a:t>Let the sea, the rivers, the hills, and everyone on earth rejoice because God will judge the earth with righteousness and justice.</a:t>
            </a:r>
          </a:p>
        </p:txBody>
      </p:sp>
      <p:pic>
        <p:nvPicPr>
          <p:cNvPr id="3" name="Picture 2">
            <a:extLst>
              <a:ext uri="{FF2B5EF4-FFF2-40B4-BE49-F238E27FC236}">
                <a16:creationId xmlns:a16="http://schemas.microsoft.com/office/drawing/2014/main" id="{A84CD259-F7FE-5488-2DBB-8586FC1AB0F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2209800"/>
            <a:ext cx="5353736" cy="3808440"/>
          </a:xfrm>
          <a:prstGeom prst="rect">
            <a:avLst/>
          </a:prstGeom>
        </p:spPr>
      </p:pic>
    </p:spTree>
    <p:extLst>
      <p:ext uri="{BB962C8B-B14F-4D97-AF65-F5344CB8AC3E}">
        <p14:creationId xmlns:p14="http://schemas.microsoft.com/office/powerpoint/2010/main" val="22902492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57D8E-A461-FC7D-BB82-1EF11808522D}"/>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FEEF5EF-C804-A648-DC2C-E41F3EACDE3F}"/>
              </a:ext>
            </a:extLst>
          </p:cNvPr>
          <p:cNvSpPr txBox="1">
            <a:spLocks noChangeArrowheads="1"/>
          </p:cNvSpPr>
          <p:nvPr/>
        </p:nvSpPr>
        <p:spPr bwMode="auto">
          <a:xfrm>
            <a:off x="609600" y="405825"/>
            <a:ext cx="11049000" cy="584775"/>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99 </a:t>
            </a:r>
            <a:r>
              <a:rPr lang="en-US" sz="3200" b="1" i="1" kern="0">
                <a:latin typeface="+mn-lt"/>
              </a:rPr>
              <a:t>– </a:t>
            </a:r>
            <a:r>
              <a:rPr lang="en-US" sz="3200" b="1"/>
              <a:t>Exalt and Worship God, for He Is Holy.</a:t>
            </a:r>
            <a:endParaRPr lang="en-US" sz="3200"/>
          </a:p>
        </p:txBody>
      </p:sp>
      <p:sp>
        <p:nvSpPr>
          <p:cNvPr id="7" name="Rectangle 3">
            <a:extLst>
              <a:ext uri="{FF2B5EF4-FFF2-40B4-BE49-F238E27FC236}">
                <a16:creationId xmlns:a16="http://schemas.microsoft.com/office/drawing/2014/main" id="{52BB46BA-693F-C3A2-2162-8B5F5CBE30F2}"/>
              </a:ext>
            </a:extLst>
          </p:cNvPr>
          <p:cNvSpPr txBox="1">
            <a:spLocks noChangeArrowheads="1"/>
          </p:cNvSpPr>
          <p:nvPr/>
        </p:nvSpPr>
        <p:spPr bwMode="auto">
          <a:xfrm>
            <a:off x="228600" y="1524000"/>
            <a:ext cx="6400800" cy="4185761"/>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The Lord reigns high above the peoples. All should praise His name for He is holy.</a:t>
            </a:r>
          </a:p>
          <a:p>
            <a:pPr>
              <a:spcBef>
                <a:spcPts val="1200"/>
              </a:spcBef>
            </a:pPr>
            <a:r>
              <a:rPr lang="en-US" sz="2800" b="1" dirty="0">
                <a:latin typeface="+mn-lt"/>
              </a:rPr>
              <a:t>Worship God who loves justice and executes justice and righteousness for He is holy.</a:t>
            </a:r>
          </a:p>
          <a:p>
            <a:pPr>
              <a:spcBef>
                <a:spcPts val="1200"/>
              </a:spcBef>
            </a:pPr>
            <a:r>
              <a:rPr lang="en-US" sz="2800" b="1" dirty="0">
                <a:latin typeface="+mn-lt"/>
              </a:rPr>
              <a:t>Like Moses, Aaron, and Samuel, we should call upon the Lord who forgives. Worship Him for He is holy.</a:t>
            </a:r>
          </a:p>
        </p:txBody>
      </p:sp>
      <p:pic>
        <p:nvPicPr>
          <p:cNvPr id="3" name="Picture 2">
            <a:extLst>
              <a:ext uri="{FF2B5EF4-FFF2-40B4-BE49-F238E27FC236}">
                <a16:creationId xmlns:a16="http://schemas.microsoft.com/office/drawing/2014/main" id="{0888AE8F-A25D-FD33-1654-00C4CFC797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7200" y="1600200"/>
            <a:ext cx="2057400" cy="4184249"/>
          </a:xfrm>
          <a:prstGeom prst="rect">
            <a:avLst/>
          </a:prstGeom>
        </p:spPr>
      </p:pic>
    </p:spTree>
    <p:extLst>
      <p:ext uri="{BB962C8B-B14F-4D97-AF65-F5344CB8AC3E}">
        <p14:creationId xmlns:p14="http://schemas.microsoft.com/office/powerpoint/2010/main" val="31447801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C214E-D132-374E-01B4-EBD052CA4C31}"/>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3207F43C-BD93-6F73-CEE6-BBA777B64DFF}"/>
              </a:ext>
            </a:extLst>
          </p:cNvPr>
          <p:cNvSpPr txBox="1">
            <a:spLocks noChangeArrowheads="1"/>
          </p:cNvSpPr>
          <p:nvPr/>
        </p:nvSpPr>
        <p:spPr bwMode="auto">
          <a:xfrm>
            <a:off x="685800" y="407313"/>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a:spcBef>
                <a:spcPts val="0"/>
              </a:spcBef>
              <a:spcAft>
                <a:spcPts val="0"/>
              </a:spcAft>
              <a:tabLst>
                <a:tab pos="457200" algn="l"/>
                <a:tab pos="914400" algn="l"/>
                <a:tab pos="1371600" algn="l"/>
                <a:tab pos="3246120" algn="ctr"/>
              </a:tabLst>
            </a:pPr>
            <a:r>
              <a:rPr lang="en-US" sz="3200" b="1" i="1" kern="0" dirty="0">
                <a:latin typeface="+mn-lt"/>
              </a:rPr>
              <a:t>Psalm 100: </a:t>
            </a:r>
            <a:r>
              <a:rPr lang="en-US" sz="3200" b="1" dirty="0">
                <a:latin typeface="+mn-lt"/>
              </a:rPr>
              <a:t>Serve the Lord with Gladness; Come before His Presence with Singing.</a:t>
            </a:r>
            <a:endParaRPr lang="en-US" sz="3200" dirty="0">
              <a:latin typeface="+mn-lt"/>
            </a:endParaRPr>
          </a:p>
        </p:txBody>
      </p:sp>
      <p:sp>
        <p:nvSpPr>
          <p:cNvPr id="7" name="Rectangle 3">
            <a:extLst>
              <a:ext uri="{FF2B5EF4-FFF2-40B4-BE49-F238E27FC236}">
                <a16:creationId xmlns:a16="http://schemas.microsoft.com/office/drawing/2014/main" id="{C96EC8B5-D378-FD42-4FBC-78D80A4A8559}"/>
              </a:ext>
            </a:extLst>
          </p:cNvPr>
          <p:cNvSpPr txBox="1">
            <a:spLocks noChangeArrowheads="1"/>
          </p:cNvSpPr>
          <p:nvPr/>
        </p:nvSpPr>
        <p:spPr bwMode="auto">
          <a:xfrm>
            <a:off x="5943600" y="2036326"/>
            <a:ext cx="5867400" cy="3754874"/>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Worship the Lord with joy, gladness, and singing.</a:t>
            </a:r>
          </a:p>
          <a:p>
            <a:pPr>
              <a:spcBef>
                <a:spcPts val="1200"/>
              </a:spcBef>
            </a:pPr>
            <a:r>
              <a:rPr lang="en-US" sz="2800" b="1" dirty="0">
                <a:latin typeface="+mn-lt"/>
              </a:rPr>
              <a:t>He is God who made us; we are His people and the sheep of His pasture.</a:t>
            </a:r>
          </a:p>
          <a:p>
            <a:pPr>
              <a:spcBef>
                <a:spcPts val="1200"/>
              </a:spcBef>
            </a:pPr>
            <a:r>
              <a:rPr lang="en-US" sz="2800" b="1" dirty="0">
                <a:latin typeface="+mn-lt"/>
              </a:rPr>
              <a:t>Be thankful to Him and bless His name for He is good; His mercy and truth endure.</a:t>
            </a:r>
          </a:p>
        </p:txBody>
      </p:sp>
      <p:pic>
        <p:nvPicPr>
          <p:cNvPr id="8" name="Picture 7">
            <a:extLst>
              <a:ext uri="{FF2B5EF4-FFF2-40B4-BE49-F238E27FC236}">
                <a16:creationId xmlns:a16="http://schemas.microsoft.com/office/drawing/2014/main" id="{BE2F2E91-A7D4-7C0F-919F-CCC821DC5D2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2514600"/>
            <a:ext cx="5486400" cy="3086100"/>
          </a:xfrm>
          <a:prstGeom prst="rect">
            <a:avLst/>
          </a:prstGeom>
        </p:spPr>
      </p:pic>
    </p:spTree>
    <p:extLst>
      <p:ext uri="{BB962C8B-B14F-4D97-AF65-F5344CB8AC3E}">
        <p14:creationId xmlns:p14="http://schemas.microsoft.com/office/powerpoint/2010/main" val="6109624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67FFB-EF26-0562-935D-EAC12E8DFFD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61827504-FCD2-4EF8-DCDA-C770ADB9710E}"/>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101 – </a:t>
            </a:r>
            <a:r>
              <a:rPr lang="en-US" sz="3200" b="1" dirty="0"/>
              <a:t>I Will Behave Wisely in a Perfect Way. I Will Walk within My House with a Perfect Heart.</a:t>
            </a:r>
            <a:r>
              <a:rPr lang="en-US" sz="3200" b="1" i="1" kern="0" dirty="0">
                <a:latin typeface="+mn-lt"/>
              </a:rPr>
              <a:t> </a:t>
            </a:r>
            <a:endParaRPr lang="en-US" sz="3200" dirty="0">
              <a:latin typeface="+mn-lt"/>
            </a:endParaRPr>
          </a:p>
        </p:txBody>
      </p:sp>
      <p:sp>
        <p:nvSpPr>
          <p:cNvPr id="7" name="Rectangle 3">
            <a:extLst>
              <a:ext uri="{FF2B5EF4-FFF2-40B4-BE49-F238E27FC236}">
                <a16:creationId xmlns:a16="http://schemas.microsoft.com/office/drawing/2014/main" id="{04D59AB0-DC1A-52A6-6FF2-71AB62AD00D4}"/>
              </a:ext>
            </a:extLst>
          </p:cNvPr>
          <p:cNvSpPr txBox="1">
            <a:spLocks noChangeArrowheads="1"/>
          </p:cNvSpPr>
          <p:nvPr/>
        </p:nvSpPr>
        <p:spPr bwMode="auto">
          <a:xfrm>
            <a:off x="228600" y="1524000"/>
            <a:ext cx="6400800" cy="4739759"/>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r>
              <a:rPr lang="en-US" sz="2800" b="1" dirty="0">
                <a:latin typeface="+mn-lt"/>
              </a:rPr>
              <a:t>I will behave wisely and will walk in my house with integrity.</a:t>
            </a:r>
          </a:p>
          <a:p>
            <a:r>
              <a:rPr lang="en-US" sz="2800" b="1" dirty="0">
                <a:latin typeface="+mn-lt"/>
              </a:rPr>
              <a:t>I will not allow evil in my presence and will oppose those who slander or have a proud heart.</a:t>
            </a:r>
          </a:p>
          <a:p>
            <a:r>
              <a:rPr lang="en-US" sz="2800" b="1" dirty="0">
                <a:latin typeface="+mn-lt"/>
              </a:rPr>
              <a:t>Those who are faithful and walk with integrity may dwell with me and serve me.</a:t>
            </a:r>
          </a:p>
          <a:p>
            <a:r>
              <a:rPr lang="en-US" sz="2800" b="1" dirty="0">
                <a:latin typeface="+mn-lt"/>
              </a:rPr>
              <a:t>He who practices deceit and lying will not continue in my house but I will destroy the wicked.</a:t>
            </a:r>
          </a:p>
        </p:txBody>
      </p:sp>
      <p:pic>
        <p:nvPicPr>
          <p:cNvPr id="5" name="Picture 4">
            <a:extLst>
              <a:ext uri="{FF2B5EF4-FFF2-40B4-BE49-F238E27FC236}">
                <a16:creationId xmlns:a16="http://schemas.microsoft.com/office/drawing/2014/main" id="{724D1177-9A6B-04C4-7126-2597582B19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0" y="2229833"/>
            <a:ext cx="4573149" cy="3027968"/>
          </a:xfrm>
          <a:prstGeom prst="rect">
            <a:avLst/>
          </a:prstGeom>
        </p:spPr>
      </p:pic>
    </p:spTree>
    <p:extLst>
      <p:ext uri="{BB962C8B-B14F-4D97-AF65-F5344CB8AC3E}">
        <p14:creationId xmlns:p14="http://schemas.microsoft.com/office/powerpoint/2010/main" val="14293308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arn(inVertic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barn(inVertical)">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barn(inVertical)">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barn(inVertical)">
                                      <p:cBhvr>
                                        <p:cTn id="22"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67FFB-EF26-0562-935D-EAC12E8DFFD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61827504-FCD2-4EF8-DCDA-C770ADB9710E}"/>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102 – </a:t>
            </a:r>
            <a:r>
              <a:rPr lang="en-US" sz="3200" b="1" dirty="0"/>
              <a:t>You Created the Heavens and the Earth. They Will Perish, But You Will Endure.</a:t>
            </a:r>
            <a:r>
              <a:rPr lang="en-US" sz="3200" b="1" i="1" kern="0" dirty="0">
                <a:latin typeface="+mn-lt"/>
              </a:rPr>
              <a:t> </a:t>
            </a:r>
            <a:endParaRPr lang="en-US" sz="3200" dirty="0">
              <a:latin typeface="+mn-lt"/>
            </a:endParaRPr>
          </a:p>
        </p:txBody>
      </p:sp>
      <p:sp>
        <p:nvSpPr>
          <p:cNvPr id="7" name="Rectangle 3">
            <a:extLst>
              <a:ext uri="{FF2B5EF4-FFF2-40B4-BE49-F238E27FC236}">
                <a16:creationId xmlns:a16="http://schemas.microsoft.com/office/drawing/2014/main" id="{04D59AB0-DC1A-52A6-6FF2-71AB62AD00D4}"/>
              </a:ext>
            </a:extLst>
          </p:cNvPr>
          <p:cNvSpPr txBox="1">
            <a:spLocks noChangeArrowheads="1"/>
          </p:cNvSpPr>
          <p:nvPr/>
        </p:nvSpPr>
        <p:spPr bwMode="auto">
          <a:xfrm>
            <a:off x="5410200" y="1737241"/>
            <a:ext cx="6400800" cy="4893647"/>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600"/>
              </a:spcBef>
            </a:pPr>
            <a:r>
              <a:rPr lang="en-US" sz="2800" b="1" dirty="0">
                <a:latin typeface="+mn-lt"/>
              </a:rPr>
              <a:t>Lord, answer my prayer for my heart is stricken and my enemies reproach me. Because of your indignation you have cast me away.</a:t>
            </a:r>
          </a:p>
          <a:p>
            <a:pPr>
              <a:spcBef>
                <a:spcPts val="600"/>
              </a:spcBef>
            </a:pPr>
            <a:r>
              <a:rPr lang="en-US" sz="2800" b="1" dirty="0">
                <a:latin typeface="+mn-lt"/>
              </a:rPr>
              <a:t>You, Lord, shall endure forever and shall build up Zion that people in the future may praise the Lord.</a:t>
            </a:r>
          </a:p>
          <a:p>
            <a:pPr>
              <a:spcBef>
                <a:spcPts val="600"/>
              </a:spcBef>
            </a:pPr>
            <a:r>
              <a:rPr lang="en-US" sz="2800" b="1" dirty="0">
                <a:latin typeface="+mn-lt"/>
              </a:rPr>
              <a:t>Oh God, do not take me away in the midst of my days. You made the heavens and the earth. They will perish but you will endure.</a:t>
            </a:r>
          </a:p>
        </p:txBody>
      </p:sp>
      <p:pic>
        <p:nvPicPr>
          <p:cNvPr id="8" name="Picture 7">
            <a:extLst>
              <a:ext uri="{FF2B5EF4-FFF2-40B4-BE49-F238E27FC236}">
                <a16:creationId xmlns:a16="http://schemas.microsoft.com/office/drawing/2014/main" id="{410ED1BA-DFD4-C2CC-0855-D6ADE6A950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1" y="2286000"/>
            <a:ext cx="4703704" cy="3657600"/>
          </a:xfrm>
          <a:prstGeom prst="rect">
            <a:avLst/>
          </a:prstGeom>
        </p:spPr>
      </p:pic>
    </p:spTree>
    <p:extLst>
      <p:ext uri="{BB962C8B-B14F-4D97-AF65-F5344CB8AC3E}">
        <p14:creationId xmlns:p14="http://schemas.microsoft.com/office/powerpoint/2010/main" val="269434425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8B7E5-A222-86CE-E2E6-572B6ED9B3ED}"/>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D2D7CCB0-1538-D012-B18F-42CFF14CE104}"/>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103 – </a:t>
            </a:r>
            <a:r>
              <a:rPr lang="en-US" sz="3200" b="1" dirty="0"/>
              <a:t>Bless the Lord, O My Soul, and Forget Not All His Benefits</a:t>
            </a:r>
            <a:endParaRPr lang="en-US" sz="3200" dirty="0"/>
          </a:p>
        </p:txBody>
      </p:sp>
      <p:sp>
        <p:nvSpPr>
          <p:cNvPr id="7" name="Rectangle 3">
            <a:extLst>
              <a:ext uri="{FF2B5EF4-FFF2-40B4-BE49-F238E27FC236}">
                <a16:creationId xmlns:a16="http://schemas.microsoft.com/office/drawing/2014/main" id="{F8E00C72-377F-FAE6-1810-1B6FBE88DCC0}"/>
              </a:ext>
            </a:extLst>
          </p:cNvPr>
          <p:cNvSpPr txBox="1">
            <a:spLocks noChangeArrowheads="1"/>
          </p:cNvSpPr>
          <p:nvPr/>
        </p:nvSpPr>
        <p:spPr bwMode="auto">
          <a:xfrm>
            <a:off x="762000" y="1737241"/>
            <a:ext cx="6400800" cy="1292662"/>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r>
              <a:rPr lang="en-US" sz="2800" b="1" dirty="0">
                <a:latin typeface="+mn-lt"/>
              </a:rPr>
              <a:t>Everyone should praise the Lord because He forgives sins, heals diseases, and gives justice.</a:t>
            </a:r>
          </a:p>
        </p:txBody>
      </p:sp>
      <p:pic>
        <p:nvPicPr>
          <p:cNvPr id="3" name="Picture 2">
            <a:extLst>
              <a:ext uri="{FF2B5EF4-FFF2-40B4-BE49-F238E27FC236}">
                <a16:creationId xmlns:a16="http://schemas.microsoft.com/office/drawing/2014/main" id="{61504573-C7A8-FC12-1C7B-93F48879CDA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38810" y="1964675"/>
            <a:ext cx="3191190" cy="4494634"/>
          </a:xfrm>
          <a:prstGeom prst="rect">
            <a:avLst/>
          </a:prstGeom>
        </p:spPr>
      </p:pic>
    </p:spTree>
    <p:extLst>
      <p:ext uri="{BB962C8B-B14F-4D97-AF65-F5344CB8AC3E}">
        <p14:creationId xmlns:p14="http://schemas.microsoft.com/office/powerpoint/2010/main" val="343146901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B7624-0DDB-86A2-FF85-FB4CFD0D7C5D}"/>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D5CF07D5-362A-34A1-6E88-714C3038A8AE}"/>
              </a:ext>
            </a:extLst>
          </p:cNvPr>
          <p:cNvSpPr txBox="1">
            <a:spLocks noChangeArrowheads="1"/>
          </p:cNvSpPr>
          <p:nvPr/>
        </p:nvSpPr>
        <p:spPr bwMode="auto">
          <a:xfrm>
            <a:off x="609600" y="405825"/>
            <a:ext cx="11049000" cy="584775"/>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dirty="0"/>
              <a:t>Forget Not All His Benefits</a:t>
            </a:r>
            <a:endParaRPr lang="en-US" sz="3200" dirty="0"/>
          </a:p>
        </p:txBody>
      </p:sp>
      <p:sp>
        <p:nvSpPr>
          <p:cNvPr id="7" name="Rectangle 3">
            <a:extLst>
              <a:ext uri="{FF2B5EF4-FFF2-40B4-BE49-F238E27FC236}">
                <a16:creationId xmlns:a16="http://schemas.microsoft.com/office/drawing/2014/main" id="{45E1BC99-C126-24E1-D451-C01E92633DCF}"/>
              </a:ext>
            </a:extLst>
          </p:cNvPr>
          <p:cNvSpPr txBox="1">
            <a:spLocks noChangeArrowheads="1"/>
          </p:cNvSpPr>
          <p:nvPr/>
        </p:nvSpPr>
        <p:spPr bwMode="auto">
          <a:xfrm>
            <a:off x="1447800" y="1823115"/>
            <a:ext cx="9296400" cy="3739485"/>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800"/>
              </a:spcBef>
            </a:pPr>
            <a:r>
              <a:rPr lang="en-US" sz="2800" b="1" dirty="0">
                <a:latin typeface="+mn-lt"/>
              </a:rPr>
              <a:t>* Forgiveness of sins</a:t>
            </a:r>
            <a:r>
              <a:rPr lang="en-US" sz="2800" dirty="0">
                <a:latin typeface="+mn-lt"/>
              </a:rPr>
              <a:t> </a:t>
            </a:r>
          </a:p>
          <a:p>
            <a:pPr>
              <a:spcBef>
                <a:spcPts val="1800"/>
              </a:spcBef>
            </a:pPr>
            <a:r>
              <a:rPr lang="en-US" sz="2800" dirty="0">
                <a:latin typeface="+mn-lt"/>
              </a:rPr>
              <a:t>* </a:t>
            </a:r>
            <a:r>
              <a:rPr lang="en-US" sz="2800" b="1" dirty="0">
                <a:latin typeface="+mn-lt"/>
              </a:rPr>
              <a:t>Healing from diseases</a:t>
            </a:r>
            <a:r>
              <a:rPr lang="en-US" sz="2800" dirty="0">
                <a:latin typeface="+mn-lt"/>
              </a:rPr>
              <a:t> </a:t>
            </a:r>
          </a:p>
          <a:p>
            <a:pPr>
              <a:spcBef>
                <a:spcPts val="1800"/>
              </a:spcBef>
            </a:pPr>
            <a:r>
              <a:rPr lang="en-US" sz="2800" dirty="0">
                <a:latin typeface="+mn-lt"/>
              </a:rPr>
              <a:t>* </a:t>
            </a:r>
            <a:r>
              <a:rPr lang="en-US" sz="2800" b="1" dirty="0">
                <a:latin typeface="+mn-lt"/>
              </a:rPr>
              <a:t>Redemption from</a:t>
            </a:r>
            <a:r>
              <a:rPr lang="en-US" sz="2800" dirty="0">
                <a:latin typeface="+mn-lt"/>
              </a:rPr>
              <a:t> </a:t>
            </a:r>
            <a:r>
              <a:rPr lang="en-US" sz="2800" b="1" dirty="0">
                <a:latin typeface="+mn-lt"/>
              </a:rPr>
              <a:t>destruction</a:t>
            </a:r>
            <a:r>
              <a:rPr lang="en-US" sz="2800" dirty="0">
                <a:latin typeface="+mn-lt"/>
              </a:rPr>
              <a:t> </a:t>
            </a:r>
          </a:p>
          <a:p>
            <a:pPr>
              <a:spcBef>
                <a:spcPts val="1800"/>
              </a:spcBef>
            </a:pPr>
            <a:r>
              <a:rPr lang="en-US" sz="2800" dirty="0">
                <a:latin typeface="+mn-lt"/>
              </a:rPr>
              <a:t>* </a:t>
            </a:r>
            <a:r>
              <a:rPr lang="en-US" sz="2800" b="1" dirty="0">
                <a:latin typeface="+mn-lt"/>
              </a:rPr>
              <a:t>Lovingkindness and tender mercy</a:t>
            </a:r>
            <a:r>
              <a:rPr lang="en-US" sz="2800" dirty="0">
                <a:latin typeface="+mn-lt"/>
              </a:rPr>
              <a:t> </a:t>
            </a:r>
          </a:p>
          <a:p>
            <a:pPr>
              <a:spcBef>
                <a:spcPts val="1800"/>
              </a:spcBef>
            </a:pPr>
            <a:r>
              <a:rPr lang="en-US" sz="2800" dirty="0">
                <a:latin typeface="+mn-lt"/>
              </a:rPr>
              <a:t>* </a:t>
            </a:r>
            <a:r>
              <a:rPr lang="en-US" sz="2800" b="1" dirty="0">
                <a:latin typeface="+mn-lt"/>
              </a:rPr>
              <a:t>Good things that satisfy and that make us strong again</a:t>
            </a:r>
            <a:r>
              <a:rPr lang="en-US" sz="2800" dirty="0">
                <a:latin typeface="+mn-lt"/>
              </a:rPr>
              <a:t> </a:t>
            </a:r>
          </a:p>
          <a:p>
            <a:pPr>
              <a:spcBef>
                <a:spcPts val="1800"/>
              </a:spcBef>
            </a:pPr>
            <a:r>
              <a:rPr lang="en-US" sz="2800" b="1" dirty="0">
                <a:latin typeface="+mn-lt"/>
              </a:rPr>
              <a:t>* Righteousness and justice for the oppressed.</a:t>
            </a:r>
            <a:r>
              <a:rPr lang="en-US" sz="2800" dirty="0">
                <a:latin typeface="+mn-lt"/>
              </a:rPr>
              <a:t> </a:t>
            </a:r>
            <a:endParaRPr lang="en-US" sz="2800" b="1" dirty="0">
              <a:latin typeface="+mn-lt"/>
            </a:endParaRPr>
          </a:p>
        </p:txBody>
      </p:sp>
    </p:spTree>
    <p:extLst>
      <p:ext uri="{BB962C8B-B14F-4D97-AF65-F5344CB8AC3E}">
        <p14:creationId xmlns:p14="http://schemas.microsoft.com/office/powerpoint/2010/main" val="22573733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fade">
                                      <p:cBhvr>
                                        <p:cTn id="27" dur="5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animEffect transition="in" filter="fade">
                                      <p:cBhvr>
                                        <p:cTn id="32"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52BEC-3B41-DB3D-B194-5808410FA73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3A25BD6-B45C-0674-9E0D-98FC2297E11D}"/>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103 – </a:t>
            </a:r>
            <a:r>
              <a:rPr lang="en-US" sz="3200" b="1" dirty="0"/>
              <a:t>Bless the Lord, O My Soul, and Forget Not All His Benefits</a:t>
            </a:r>
            <a:endParaRPr lang="en-US" sz="3200" dirty="0"/>
          </a:p>
        </p:txBody>
      </p:sp>
      <p:sp>
        <p:nvSpPr>
          <p:cNvPr id="7" name="Rectangle 3">
            <a:extLst>
              <a:ext uri="{FF2B5EF4-FFF2-40B4-BE49-F238E27FC236}">
                <a16:creationId xmlns:a16="http://schemas.microsoft.com/office/drawing/2014/main" id="{BAECCA2A-3DA3-6E1A-3AF4-A68176BA8EF8}"/>
              </a:ext>
            </a:extLst>
          </p:cNvPr>
          <p:cNvSpPr txBox="1">
            <a:spLocks noChangeArrowheads="1"/>
          </p:cNvSpPr>
          <p:nvPr/>
        </p:nvSpPr>
        <p:spPr bwMode="auto">
          <a:xfrm>
            <a:off x="762000" y="1737241"/>
            <a:ext cx="6400800" cy="4739759"/>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r>
              <a:rPr lang="en-US" sz="2800" b="1" dirty="0">
                <a:latin typeface="+mn-lt"/>
              </a:rPr>
              <a:t>Everyone should praise the Lord because He forgives sins, heals diseases, and gives justice.</a:t>
            </a:r>
          </a:p>
          <a:p>
            <a:r>
              <a:rPr lang="en-US" sz="2800" b="1" dirty="0">
                <a:latin typeface="+mn-lt"/>
              </a:rPr>
              <a:t>He is merciful and slow to anger, not punishing our sins but removing them as far as the east from the west.</a:t>
            </a:r>
          </a:p>
          <a:p>
            <a:r>
              <a:rPr lang="en-US" sz="2800" b="1" dirty="0">
                <a:latin typeface="+mn-lt"/>
              </a:rPr>
              <a:t>He knows that we are dust and our days are like grass, but His mercy is everlasting.</a:t>
            </a:r>
          </a:p>
          <a:p>
            <a:r>
              <a:rPr lang="en-US" sz="2800" b="1" dirty="0">
                <a:latin typeface="+mn-lt"/>
              </a:rPr>
              <a:t>Angels, servants, and everyone under God’s dominion should bless the Lord.</a:t>
            </a:r>
          </a:p>
        </p:txBody>
      </p:sp>
      <p:pic>
        <p:nvPicPr>
          <p:cNvPr id="3" name="Picture 2">
            <a:extLst>
              <a:ext uri="{FF2B5EF4-FFF2-40B4-BE49-F238E27FC236}">
                <a16:creationId xmlns:a16="http://schemas.microsoft.com/office/drawing/2014/main" id="{6F045445-485A-5BE3-7B71-35854A5818F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38810" y="1964675"/>
            <a:ext cx="3191190" cy="4494634"/>
          </a:xfrm>
          <a:prstGeom prst="rect">
            <a:avLst/>
          </a:prstGeom>
        </p:spPr>
      </p:pic>
    </p:spTree>
    <p:extLst>
      <p:ext uri="{BB962C8B-B14F-4D97-AF65-F5344CB8AC3E}">
        <p14:creationId xmlns:p14="http://schemas.microsoft.com/office/powerpoint/2010/main" val="44215799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94948-34D1-B43A-77F5-236ECD7481DD}"/>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8E881F9-FCEC-163A-8220-7D83353663F3}"/>
              </a:ext>
            </a:extLst>
          </p:cNvPr>
          <p:cNvSpPr txBox="1">
            <a:spLocks noChangeArrowheads="1"/>
          </p:cNvSpPr>
          <p:nvPr/>
        </p:nvSpPr>
        <p:spPr bwMode="auto">
          <a:xfrm>
            <a:off x="609600" y="405825"/>
            <a:ext cx="11049000" cy="1107996"/>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104 – </a:t>
            </a:r>
            <a:r>
              <a:rPr lang="en-US" b="1" dirty="0"/>
              <a:t>How Manifold Are Your Works! In Wisdom You Made Them All.</a:t>
            </a:r>
            <a:endParaRPr lang="en-US" dirty="0"/>
          </a:p>
        </p:txBody>
      </p:sp>
      <p:sp>
        <p:nvSpPr>
          <p:cNvPr id="7" name="Rectangle 3">
            <a:extLst>
              <a:ext uri="{FF2B5EF4-FFF2-40B4-BE49-F238E27FC236}">
                <a16:creationId xmlns:a16="http://schemas.microsoft.com/office/drawing/2014/main" id="{B1FC682A-A03E-9512-E435-E19C04CD6F22}"/>
              </a:ext>
            </a:extLst>
          </p:cNvPr>
          <p:cNvSpPr txBox="1">
            <a:spLocks noChangeArrowheads="1"/>
          </p:cNvSpPr>
          <p:nvPr/>
        </p:nvSpPr>
        <p:spPr bwMode="auto">
          <a:xfrm>
            <a:off x="5334000" y="1600200"/>
            <a:ext cx="6400800" cy="5170646"/>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r>
              <a:rPr lang="en-US" sz="2800" b="1" dirty="0">
                <a:latin typeface="+mn-lt"/>
              </a:rPr>
              <a:t>The Lord laid the foundations of the earth, covered it with the deep, and stretched out the heavens.</a:t>
            </a:r>
          </a:p>
          <a:p>
            <a:r>
              <a:rPr lang="en-US" sz="2800" b="1" dirty="0">
                <a:latin typeface="+mn-lt"/>
              </a:rPr>
              <a:t>He sends the springs and causes grass to grow to bring forth food for animals and people.</a:t>
            </a:r>
          </a:p>
          <a:p>
            <a:r>
              <a:rPr lang="en-US" sz="2800" b="1" dirty="0">
                <a:latin typeface="+mn-lt"/>
              </a:rPr>
              <a:t>He appointed the moon and sun, the darkness, the light, and the sea.</a:t>
            </a:r>
          </a:p>
          <a:p>
            <a:r>
              <a:rPr lang="en-US" sz="2800" b="1" dirty="0">
                <a:latin typeface="+mn-lt"/>
              </a:rPr>
              <a:t>He gives life and food to all living things He created.</a:t>
            </a:r>
          </a:p>
          <a:p>
            <a:r>
              <a:rPr lang="en-US" sz="2800" b="1" dirty="0">
                <a:latin typeface="+mn-lt"/>
              </a:rPr>
              <a:t>Praise the Lord as long as we live, but sinners should be no more.</a:t>
            </a:r>
          </a:p>
        </p:txBody>
      </p:sp>
      <p:pic>
        <p:nvPicPr>
          <p:cNvPr id="5" name="Picture 4">
            <a:extLst>
              <a:ext uri="{FF2B5EF4-FFF2-40B4-BE49-F238E27FC236}">
                <a16:creationId xmlns:a16="http://schemas.microsoft.com/office/drawing/2014/main" id="{887973E9-9333-D3A3-7519-4D183379FE9C}"/>
              </a:ext>
            </a:extLst>
          </p:cNvPr>
          <p:cNvPicPr>
            <a:picLocks noChangeAspect="1"/>
          </p:cNvPicPr>
          <p:nvPr/>
        </p:nvPicPr>
        <p:blipFill>
          <a:blip r:embed="rId2" cstate="print">
            <a:extLst>
              <a:ext uri="{28A0092B-C50C-407E-A947-70E740481C1C}">
                <a14:useLocalDpi xmlns:a14="http://schemas.microsoft.com/office/drawing/2010/main" val="0"/>
              </a:ext>
            </a:extLst>
          </a:blip>
          <a:srcRect l="10922" r="6652"/>
          <a:stretch>
            <a:fillRect/>
          </a:stretch>
        </p:blipFill>
        <p:spPr>
          <a:xfrm>
            <a:off x="609600" y="2362200"/>
            <a:ext cx="4191000" cy="3429000"/>
          </a:xfrm>
          <a:prstGeom prst="rect">
            <a:avLst/>
          </a:prstGeom>
        </p:spPr>
      </p:pic>
    </p:spTree>
    <p:extLst>
      <p:ext uri="{BB962C8B-B14F-4D97-AF65-F5344CB8AC3E}">
        <p14:creationId xmlns:p14="http://schemas.microsoft.com/office/powerpoint/2010/main" val="425324458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1D98D-D36E-BCF5-B81E-ABEF4CECC542}"/>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CDBAA012-1F73-6961-18E2-487A52BA3823}"/>
              </a:ext>
            </a:extLst>
          </p:cNvPr>
          <p:cNvSpPr txBox="1">
            <a:spLocks noChangeArrowheads="1"/>
          </p:cNvSpPr>
          <p:nvPr/>
        </p:nvSpPr>
        <p:spPr bwMode="auto">
          <a:xfrm>
            <a:off x="609600" y="405825"/>
            <a:ext cx="11049000" cy="1107996"/>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105 – </a:t>
            </a:r>
            <a:r>
              <a:rPr lang="en-US" b="1" dirty="0"/>
              <a:t>Remember His Marvelous Works, You Children of Jacob.</a:t>
            </a:r>
            <a:endParaRPr lang="en-US" dirty="0"/>
          </a:p>
        </p:txBody>
      </p:sp>
      <p:sp>
        <p:nvSpPr>
          <p:cNvPr id="7" name="Rectangle 3">
            <a:extLst>
              <a:ext uri="{FF2B5EF4-FFF2-40B4-BE49-F238E27FC236}">
                <a16:creationId xmlns:a16="http://schemas.microsoft.com/office/drawing/2014/main" id="{7EA5337B-63A4-170E-FF49-57C29BFB1B50}"/>
              </a:ext>
            </a:extLst>
          </p:cNvPr>
          <p:cNvSpPr txBox="1">
            <a:spLocks noChangeArrowheads="1"/>
          </p:cNvSpPr>
          <p:nvPr/>
        </p:nvSpPr>
        <p:spPr bwMode="auto">
          <a:xfrm>
            <a:off x="685800" y="1676400"/>
            <a:ext cx="6400800" cy="4739759"/>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r>
              <a:rPr lang="en-US" sz="2800" b="1" dirty="0">
                <a:latin typeface="+mn-lt"/>
              </a:rPr>
              <a:t>The Israelites should remember God’s covenant and His wonderous works.</a:t>
            </a:r>
          </a:p>
          <a:p>
            <a:r>
              <a:rPr lang="en-US" sz="2800" b="1" dirty="0">
                <a:latin typeface="+mn-lt"/>
              </a:rPr>
              <a:t>God used Joseph to bring Jacob’s family to Egypt to survive the famine.</a:t>
            </a:r>
          </a:p>
          <a:p>
            <a:r>
              <a:rPr lang="en-US" sz="2800" b="1" dirty="0">
                <a:latin typeface="+mn-lt"/>
              </a:rPr>
              <a:t>He made Israel a great nation and sent Moses and Aaron to free them from captivity.</a:t>
            </a:r>
          </a:p>
          <a:p>
            <a:r>
              <a:rPr lang="en-US" sz="2800" b="1" dirty="0">
                <a:latin typeface="+mn-lt"/>
              </a:rPr>
              <a:t>He sent the plagues to convince the Egyptians to let them go.</a:t>
            </a:r>
          </a:p>
          <a:p>
            <a:r>
              <a:rPr lang="en-US" sz="2800" b="1" dirty="0">
                <a:latin typeface="+mn-lt"/>
              </a:rPr>
              <a:t>He provided for the people in the wilderness and gave them Canaan.</a:t>
            </a:r>
          </a:p>
        </p:txBody>
      </p:sp>
      <p:pic>
        <p:nvPicPr>
          <p:cNvPr id="3" name="Picture 2">
            <a:extLst>
              <a:ext uri="{FF2B5EF4-FFF2-40B4-BE49-F238E27FC236}">
                <a16:creationId xmlns:a16="http://schemas.microsoft.com/office/drawing/2014/main" id="{8AB6F22A-BFA8-612D-4D71-75B483A44E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41920" y="1981200"/>
            <a:ext cx="3535680" cy="4419600"/>
          </a:xfrm>
          <a:prstGeom prst="rect">
            <a:avLst/>
          </a:prstGeom>
        </p:spPr>
      </p:pic>
    </p:spTree>
    <p:extLst>
      <p:ext uri="{BB962C8B-B14F-4D97-AF65-F5344CB8AC3E}">
        <p14:creationId xmlns:p14="http://schemas.microsoft.com/office/powerpoint/2010/main" val="348933180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19B9D-2485-D1DE-1281-3497594FAF05}"/>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77778E5-1D43-B44C-AC57-7DDD1BF4DAEB}"/>
              </a:ext>
            </a:extLst>
          </p:cNvPr>
          <p:cNvSpPr txBox="1">
            <a:spLocks noChangeArrowheads="1"/>
          </p:cNvSpPr>
          <p:nvPr/>
        </p:nvSpPr>
        <p:spPr bwMode="auto">
          <a:xfrm>
            <a:off x="609600" y="405825"/>
            <a:ext cx="11049000" cy="1107996"/>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106 – </a:t>
            </a:r>
            <a:r>
              <a:rPr lang="en-US" b="1" dirty="0"/>
              <a:t>Like Our Fathers, We Have Sinned, Committed Iniquity, and Done Wickedly. </a:t>
            </a:r>
            <a:endParaRPr lang="en-US" dirty="0"/>
          </a:p>
        </p:txBody>
      </p:sp>
      <p:sp>
        <p:nvSpPr>
          <p:cNvPr id="7" name="Rectangle 3">
            <a:extLst>
              <a:ext uri="{FF2B5EF4-FFF2-40B4-BE49-F238E27FC236}">
                <a16:creationId xmlns:a16="http://schemas.microsoft.com/office/drawing/2014/main" id="{6E847BEC-8958-F9D4-78A1-FDD24BE88E90}"/>
              </a:ext>
            </a:extLst>
          </p:cNvPr>
          <p:cNvSpPr txBox="1">
            <a:spLocks noChangeArrowheads="1"/>
          </p:cNvSpPr>
          <p:nvPr/>
        </p:nvSpPr>
        <p:spPr bwMode="auto">
          <a:xfrm>
            <a:off x="5257800" y="1676400"/>
            <a:ext cx="6400800" cy="4847481"/>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600"/>
              </a:spcBef>
            </a:pPr>
            <a:r>
              <a:rPr lang="en-US" sz="2800" dirty="0">
                <a:latin typeface="+mn-lt"/>
              </a:rPr>
              <a:t>They rebelled at the Red Sea.</a:t>
            </a:r>
          </a:p>
          <a:p>
            <a:pPr>
              <a:spcBef>
                <a:spcPts val="600"/>
              </a:spcBef>
            </a:pPr>
            <a:r>
              <a:rPr lang="en-US" sz="2800" dirty="0">
                <a:latin typeface="+mn-lt"/>
              </a:rPr>
              <a:t>They lusted for food they liked.</a:t>
            </a:r>
          </a:p>
          <a:p>
            <a:pPr>
              <a:spcBef>
                <a:spcPts val="600"/>
              </a:spcBef>
            </a:pPr>
            <a:r>
              <a:rPr lang="en-US" sz="2800" dirty="0">
                <a:latin typeface="+mn-lt"/>
              </a:rPr>
              <a:t>They rebelled against Moses and Aaron.</a:t>
            </a:r>
          </a:p>
          <a:p>
            <a:pPr>
              <a:spcBef>
                <a:spcPts val="600"/>
              </a:spcBef>
            </a:pPr>
            <a:r>
              <a:rPr lang="en-US" sz="2800" dirty="0">
                <a:latin typeface="+mn-lt"/>
              </a:rPr>
              <a:t>They worshiped a golden calf.</a:t>
            </a:r>
          </a:p>
          <a:p>
            <a:pPr>
              <a:spcBef>
                <a:spcPts val="600"/>
              </a:spcBef>
            </a:pPr>
            <a:r>
              <a:rPr lang="en-US" sz="2800" dirty="0">
                <a:latin typeface="+mn-lt"/>
              </a:rPr>
              <a:t>They refused to enter Canaan.</a:t>
            </a:r>
          </a:p>
          <a:p>
            <a:pPr>
              <a:spcBef>
                <a:spcPts val="600"/>
              </a:spcBef>
            </a:pPr>
            <a:r>
              <a:rPr lang="en-US" sz="2800" dirty="0">
                <a:latin typeface="+mn-lt"/>
              </a:rPr>
              <a:t>They worshiped Baal of Peor and committed fornication.</a:t>
            </a:r>
          </a:p>
          <a:p>
            <a:pPr>
              <a:spcBef>
                <a:spcPts val="600"/>
              </a:spcBef>
            </a:pPr>
            <a:r>
              <a:rPr lang="en-US" sz="2800" dirty="0">
                <a:latin typeface="+mn-lt"/>
              </a:rPr>
              <a:t>They complained about water.</a:t>
            </a:r>
          </a:p>
          <a:p>
            <a:pPr>
              <a:spcBef>
                <a:spcPts val="600"/>
              </a:spcBef>
            </a:pPr>
            <a:r>
              <a:rPr lang="en-US" sz="2800" dirty="0">
                <a:latin typeface="+mn-lt"/>
              </a:rPr>
              <a:t>They did not destroy the people of Canaan but served idols.</a:t>
            </a:r>
          </a:p>
        </p:txBody>
      </p:sp>
      <p:pic>
        <p:nvPicPr>
          <p:cNvPr id="5" name="Picture 4">
            <a:extLst>
              <a:ext uri="{FF2B5EF4-FFF2-40B4-BE49-F238E27FC236}">
                <a16:creationId xmlns:a16="http://schemas.microsoft.com/office/drawing/2014/main" id="{E1C60FDE-BDC1-342B-9891-FFF5F0C697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1904627"/>
            <a:ext cx="3305175" cy="4391025"/>
          </a:xfrm>
          <a:prstGeom prst="rect">
            <a:avLst/>
          </a:prstGeom>
        </p:spPr>
      </p:pic>
    </p:spTree>
    <p:extLst>
      <p:ext uri="{BB962C8B-B14F-4D97-AF65-F5344CB8AC3E}">
        <p14:creationId xmlns:p14="http://schemas.microsoft.com/office/powerpoint/2010/main" val="335756982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2ACA3-EC11-D46F-8A8A-078ED5773D8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E66EA50-E3C3-9D75-A483-1607E411ACB1}"/>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Psalms 103-107 – </a:t>
            </a:r>
            <a:r>
              <a:rPr lang="en-US" sz="3200" b="1" dirty="0"/>
              <a:t>Lessons from God’s Work in Creation and the Nation of Israel</a:t>
            </a:r>
            <a:endParaRPr lang="en-US" sz="3200" dirty="0"/>
          </a:p>
        </p:txBody>
      </p:sp>
      <p:sp>
        <p:nvSpPr>
          <p:cNvPr id="7" name="Rectangle 3">
            <a:extLst>
              <a:ext uri="{FF2B5EF4-FFF2-40B4-BE49-F238E27FC236}">
                <a16:creationId xmlns:a16="http://schemas.microsoft.com/office/drawing/2014/main" id="{2A7272C2-1955-367F-7DDB-4ED5FEF61F83}"/>
              </a:ext>
            </a:extLst>
          </p:cNvPr>
          <p:cNvSpPr txBox="1">
            <a:spLocks noChangeArrowheads="1"/>
          </p:cNvSpPr>
          <p:nvPr/>
        </p:nvSpPr>
        <p:spPr bwMode="auto">
          <a:xfrm>
            <a:off x="685800" y="1600200"/>
            <a:ext cx="6400800" cy="4924425"/>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i="1" kern="0" dirty="0">
                <a:latin typeface="+mn-lt"/>
              </a:rPr>
              <a:t>Psalm 103 – </a:t>
            </a:r>
            <a:r>
              <a:rPr lang="en-US" sz="2800" b="1" dirty="0">
                <a:latin typeface="+mn-lt"/>
              </a:rPr>
              <a:t>Bless the Lord, O My Soul, and Forget Not All His Benefits</a:t>
            </a:r>
            <a:endParaRPr lang="en-US" sz="2800" b="1" i="1" kern="0" dirty="0">
              <a:latin typeface="+mn-lt"/>
            </a:endParaRPr>
          </a:p>
          <a:p>
            <a:pPr>
              <a:spcBef>
                <a:spcPts val="1200"/>
              </a:spcBef>
            </a:pPr>
            <a:r>
              <a:rPr lang="en-US" sz="2800" b="1" i="1" kern="0" dirty="0">
                <a:latin typeface="+mn-lt"/>
              </a:rPr>
              <a:t>Psalm 104 – </a:t>
            </a:r>
            <a:r>
              <a:rPr lang="en-US" sz="2800" b="1" dirty="0">
                <a:latin typeface="+mn-lt"/>
              </a:rPr>
              <a:t>How Manifold Are Your Works! In Wisdom You Made Them All.</a:t>
            </a:r>
            <a:endParaRPr lang="en-US" sz="2800" dirty="0">
              <a:latin typeface="+mn-lt"/>
            </a:endParaRPr>
          </a:p>
          <a:p>
            <a:pPr>
              <a:spcBef>
                <a:spcPts val="1200"/>
              </a:spcBef>
            </a:pPr>
            <a:r>
              <a:rPr lang="en-US" sz="2800" b="1" i="1" kern="0" dirty="0">
                <a:latin typeface="+mn-lt"/>
              </a:rPr>
              <a:t>Psalm 105 – </a:t>
            </a:r>
            <a:r>
              <a:rPr lang="en-US" sz="2800" b="1" dirty="0">
                <a:latin typeface="+mn-lt"/>
              </a:rPr>
              <a:t>Remember His Marvelous Works, You Children of Jacob.</a:t>
            </a:r>
            <a:endParaRPr lang="en-US" sz="2800" dirty="0">
              <a:latin typeface="+mn-lt"/>
            </a:endParaRPr>
          </a:p>
          <a:p>
            <a:pPr>
              <a:spcBef>
                <a:spcPts val="1200"/>
              </a:spcBef>
            </a:pPr>
            <a:r>
              <a:rPr lang="en-US" sz="2800" b="1" i="1" kern="0" dirty="0">
                <a:latin typeface="+mn-lt"/>
              </a:rPr>
              <a:t>Psalm 106 – </a:t>
            </a:r>
            <a:r>
              <a:rPr lang="en-US" sz="2800" b="1" dirty="0">
                <a:latin typeface="+mn-lt"/>
              </a:rPr>
              <a:t>Like Our Fathers, We Have Sinned and Done Wickedly. </a:t>
            </a:r>
            <a:endParaRPr lang="en-US" sz="2800" b="1" i="1" kern="0" dirty="0">
              <a:latin typeface="+mn-lt"/>
            </a:endParaRPr>
          </a:p>
          <a:p>
            <a:pPr>
              <a:spcBef>
                <a:spcPts val="1200"/>
              </a:spcBef>
            </a:pPr>
            <a:r>
              <a:rPr lang="en-US" sz="2800" b="1" i="1" kern="0" dirty="0">
                <a:latin typeface="+mn-lt"/>
              </a:rPr>
              <a:t>Psalm 107 – </a:t>
            </a:r>
            <a:r>
              <a:rPr lang="en-US" sz="2800" b="1" dirty="0">
                <a:latin typeface="+mn-lt"/>
              </a:rPr>
              <a:t>Give</a:t>
            </a:r>
            <a:r>
              <a:rPr lang="en-US" sz="2800" dirty="0">
                <a:latin typeface="+mn-lt"/>
              </a:rPr>
              <a:t> </a:t>
            </a:r>
            <a:r>
              <a:rPr lang="en-US" sz="2800" b="1" dirty="0">
                <a:latin typeface="+mn-lt"/>
              </a:rPr>
              <a:t>Thanks to the Lord Who Delivered Men from Distresses</a:t>
            </a:r>
            <a:endParaRPr lang="en-US" sz="2800" dirty="0">
              <a:latin typeface="+mn-lt"/>
            </a:endParaRPr>
          </a:p>
        </p:txBody>
      </p:sp>
      <p:pic>
        <p:nvPicPr>
          <p:cNvPr id="3" name="Picture 2">
            <a:extLst>
              <a:ext uri="{FF2B5EF4-FFF2-40B4-BE49-F238E27FC236}">
                <a16:creationId xmlns:a16="http://schemas.microsoft.com/office/drawing/2014/main" id="{896B855E-0A0A-5CE9-518C-2E38025108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41920" y="1981200"/>
            <a:ext cx="3535680" cy="4419600"/>
          </a:xfrm>
          <a:prstGeom prst="rect">
            <a:avLst/>
          </a:prstGeom>
        </p:spPr>
      </p:pic>
    </p:spTree>
    <p:extLst>
      <p:ext uri="{BB962C8B-B14F-4D97-AF65-F5344CB8AC3E}">
        <p14:creationId xmlns:p14="http://schemas.microsoft.com/office/powerpoint/2010/main" val="157626172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66978-35F9-6C87-F0EA-61F47CF954F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F0A7150-E4BC-A3CD-15FC-1DF54BA74D1E}"/>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107 – </a:t>
            </a:r>
            <a:r>
              <a:rPr lang="en-US" sz="3200" b="1" dirty="0"/>
              <a:t>Give</a:t>
            </a:r>
            <a:r>
              <a:rPr lang="en-US" sz="3200" dirty="0"/>
              <a:t> </a:t>
            </a:r>
            <a:r>
              <a:rPr lang="en-US" sz="3200" b="1" dirty="0"/>
              <a:t>Thanks to the Lord for His Goodness Who Delivered Men from Their Distresses</a:t>
            </a:r>
            <a:endParaRPr lang="en-US" sz="3200" dirty="0"/>
          </a:p>
        </p:txBody>
      </p:sp>
      <p:sp>
        <p:nvSpPr>
          <p:cNvPr id="7" name="Rectangle 3">
            <a:extLst>
              <a:ext uri="{FF2B5EF4-FFF2-40B4-BE49-F238E27FC236}">
                <a16:creationId xmlns:a16="http://schemas.microsoft.com/office/drawing/2014/main" id="{11267E5C-7255-08F3-31FC-91FB0F49D331}"/>
              </a:ext>
            </a:extLst>
          </p:cNvPr>
          <p:cNvSpPr txBox="1">
            <a:spLocks noChangeArrowheads="1"/>
          </p:cNvSpPr>
          <p:nvPr/>
        </p:nvSpPr>
        <p:spPr bwMode="auto">
          <a:xfrm>
            <a:off x="685800" y="1600200"/>
            <a:ext cx="6400800" cy="3016210"/>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r>
              <a:rPr lang="en-US" sz="2800" dirty="0">
                <a:latin typeface="+mn-lt"/>
              </a:rPr>
              <a:t>Give thanks to the Lord who redeemed His people from the enemy.</a:t>
            </a:r>
          </a:p>
          <a:p>
            <a:r>
              <a:rPr lang="en-US" sz="2800" dirty="0">
                <a:latin typeface="+mn-lt"/>
              </a:rPr>
              <a:t>Israel was like wanderers retrieved. </a:t>
            </a:r>
          </a:p>
          <a:p>
            <a:r>
              <a:rPr lang="en-US" sz="2800" dirty="0">
                <a:latin typeface="+mn-lt"/>
              </a:rPr>
              <a:t>Israel was like a prisoner being released.</a:t>
            </a:r>
          </a:p>
          <a:p>
            <a:r>
              <a:rPr lang="en-US" sz="2800" dirty="0">
                <a:latin typeface="+mn-lt"/>
              </a:rPr>
              <a:t>Israel was like being healed from a severe illness.</a:t>
            </a:r>
          </a:p>
        </p:txBody>
      </p:sp>
      <p:sp>
        <p:nvSpPr>
          <p:cNvPr id="6" name="Rectangle 3">
            <a:extLst>
              <a:ext uri="{FF2B5EF4-FFF2-40B4-BE49-F238E27FC236}">
                <a16:creationId xmlns:a16="http://schemas.microsoft.com/office/drawing/2014/main" id="{0D9411D9-0B3B-F647-140C-23010DEA9F3B}"/>
              </a:ext>
            </a:extLst>
          </p:cNvPr>
          <p:cNvSpPr txBox="1">
            <a:spLocks noChangeArrowheads="1"/>
          </p:cNvSpPr>
          <p:nvPr/>
        </p:nvSpPr>
        <p:spPr bwMode="auto">
          <a:xfrm>
            <a:off x="7391400" y="1989415"/>
            <a:ext cx="4191000" cy="3877985"/>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r>
              <a:rPr lang="en-US" sz="2800" b="1" dirty="0">
                <a:latin typeface="+mn-lt"/>
              </a:rPr>
              <a:t>Verses 6,13,19, and 28 - They cried to the </a:t>
            </a:r>
            <a:r>
              <a:rPr lang="en-US" sz="2800" b="1" cap="small" dirty="0">
                <a:latin typeface="+mn-lt"/>
              </a:rPr>
              <a:t>Lord</a:t>
            </a:r>
            <a:r>
              <a:rPr lang="en-US" sz="2800" b="1" dirty="0">
                <a:latin typeface="+mn-lt"/>
              </a:rPr>
              <a:t> in their trouble, And He delivered them </a:t>
            </a:r>
          </a:p>
          <a:p>
            <a:endParaRPr lang="en-US" sz="2800" b="1" dirty="0">
              <a:latin typeface="+mn-lt"/>
            </a:endParaRPr>
          </a:p>
          <a:p>
            <a:r>
              <a:rPr lang="en-US" sz="2800" b="1" dirty="0">
                <a:latin typeface="+mn-lt"/>
              </a:rPr>
              <a:t>Verses 8,15,21, and 31 - Oh, that men would give thanks to the </a:t>
            </a:r>
            <a:r>
              <a:rPr lang="en-US" sz="2800" b="1" cap="small" dirty="0">
                <a:latin typeface="+mn-lt"/>
              </a:rPr>
              <a:t>Lord</a:t>
            </a:r>
            <a:r>
              <a:rPr lang="en-US" sz="2800" b="1" dirty="0">
                <a:latin typeface="+mn-lt"/>
              </a:rPr>
              <a:t> for His goodness</a:t>
            </a:r>
          </a:p>
        </p:txBody>
      </p:sp>
    </p:spTree>
    <p:extLst>
      <p:ext uri="{BB962C8B-B14F-4D97-AF65-F5344CB8AC3E}">
        <p14:creationId xmlns:p14="http://schemas.microsoft.com/office/powerpoint/2010/main" val="101574084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barn(inVertical)">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barn(inVertical)">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barn(inVertical)">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barn(inVertical)">
                                      <p:cBhvr>
                                        <p:cTn id="27"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8AFAA-FBEC-1704-9C5D-12A68ED4892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A5736EE1-814D-EFF0-D43F-57E3ACBFDD74}"/>
              </a:ext>
            </a:extLst>
          </p:cNvPr>
          <p:cNvSpPr txBox="1">
            <a:spLocks noChangeArrowheads="1"/>
          </p:cNvSpPr>
          <p:nvPr/>
        </p:nvSpPr>
        <p:spPr bwMode="auto">
          <a:xfrm>
            <a:off x="609600" y="405825"/>
            <a:ext cx="11049000" cy="1107996"/>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109 – </a:t>
            </a:r>
            <a:r>
              <a:rPr lang="en-US" b="1" dirty="0"/>
              <a:t>I Am Poor and Needy</a:t>
            </a:r>
            <a:r>
              <a:rPr lang="en-US" dirty="0"/>
              <a:t>. </a:t>
            </a:r>
            <a:r>
              <a:rPr lang="en-US" b="1" dirty="0"/>
              <a:t>Save Me According to Your Mercy.</a:t>
            </a:r>
            <a:endParaRPr lang="en-US" dirty="0"/>
          </a:p>
        </p:txBody>
      </p:sp>
      <p:sp>
        <p:nvSpPr>
          <p:cNvPr id="7" name="Rectangle 3">
            <a:extLst>
              <a:ext uri="{FF2B5EF4-FFF2-40B4-BE49-F238E27FC236}">
                <a16:creationId xmlns:a16="http://schemas.microsoft.com/office/drawing/2014/main" id="{78A2EEE3-2D5F-EAA9-5EEA-8495638A3819}"/>
              </a:ext>
            </a:extLst>
          </p:cNvPr>
          <p:cNvSpPr txBox="1">
            <a:spLocks noChangeArrowheads="1"/>
          </p:cNvSpPr>
          <p:nvPr/>
        </p:nvSpPr>
        <p:spPr bwMode="auto">
          <a:xfrm>
            <a:off x="5334000" y="1706463"/>
            <a:ext cx="6400800" cy="4770537"/>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Wicked people have spoken lies and rewarded me evil for good.</a:t>
            </a:r>
          </a:p>
          <a:p>
            <a:pPr>
              <a:spcBef>
                <a:spcPts val="1200"/>
              </a:spcBef>
            </a:pPr>
            <a:r>
              <a:rPr lang="en-US" sz="2800" b="1" dirty="0">
                <a:latin typeface="+mn-lt"/>
              </a:rPr>
              <a:t>Let him be judged and found guilty and let another take his office.</a:t>
            </a:r>
          </a:p>
          <a:p>
            <a:pPr>
              <a:spcBef>
                <a:spcPts val="1200"/>
              </a:spcBef>
            </a:pPr>
            <a:r>
              <a:rPr lang="en-US" sz="2800" b="1" dirty="0">
                <a:latin typeface="+mn-lt"/>
              </a:rPr>
              <a:t>He did not show mercy but persecuted the poor and needy, so let him be clothed with cursing.</a:t>
            </a:r>
          </a:p>
          <a:p>
            <a:pPr>
              <a:spcBef>
                <a:spcPts val="1200"/>
              </a:spcBef>
            </a:pPr>
            <a:r>
              <a:rPr lang="en-US" sz="2800" b="1" dirty="0">
                <a:latin typeface="+mn-lt"/>
              </a:rPr>
              <a:t>May God show mercy and deliver the poor and needy; save him from those who condemn him.</a:t>
            </a:r>
          </a:p>
        </p:txBody>
      </p:sp>
      <p:pic>
        <p:nvPicPr>
          <p:cNvPr id="3" name="Picture 2">
            <a:extLst>
              <a:ext uri="{FF2B5EF4-FFF2-40B4-BE49-F238E27FC236}">
                <a16:creationId xmlns:a16="http://schemas.microsoft.com/office/drawing/2014/main" id="{DE7083C5-E07E-9FDF-0E43-2003188972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1828800"/>
            <a:ext cx="4495800" cy="4495800"/>
          </a:xfrm>
          <a:prstGeom prst="rect">
            <a:avLst/>
          </a:prstGeom>
        </p:spPr>
      </p:pic>
    </p:spTree>
    <p:extLst>
      <p:ext uri="{BB962C8B-B14F-4D97-AF65-F5344CB8AC3E}">
        <p14:creationId xmlns:p14="http://schemas.microsoft.com/office/powerpoint/2010/main" val="243079892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601DE-42F5-A989-6E08-E1CF454F654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DFBE8B4-EDC6-8C39-A904-BF4C8E93281A}"/>
              </a:ext>
            </a:extLst>
          </p:cNvPr>
          <p:cNvSpPr txBox="1">
            <a:spLocks noChangeArrowheads="1"/>
          </p:cNvSpPr>
          <p:nvPr/>
        </p:nvSpPr>
        <p:spPr bwMode="auto">
          <a:xfrm>
            <a:off x="609600" y="405825"/>
            <a:ext cx="11049000" cy="954107"/>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i="1" kern="0" dirty="0">
                <a:latin typeface="+mn-lt"/>
              </a:rPr>
              <a:t>Psalm 110 – </a:t>
            </a:r>
            <a:r>
              <a:rPr lang="en-US" sz="2800" b="1" dirty="0"/>
              <a:t>A Priest Forever after the Order of Melchizedek. Rule in the Midst of Your Enemies! </a:t>
            </a:r>
            <a:endParaRPr lang="en-US" sz="2800" dirty="0"/>
          </a:p>
        </p:txBody>
      </p:sp>
      <p:sp>
        <p:nvSpPr>
          <p:cNvPr id="7" name="Rectangle 3">
            <a:extLst>
              <a:ext uri="{FF2B5EF4-FFF2-40B4-BE49-F238E27FC236}">
                <a16:creationId xmlns:a16="http://schemas.microsoft.com/office/drawing/2014/main" id="{A8AF89A6-8208-7432-5D67-EADBA0F3579F}"/>
              </a:ext>
            </a:extLst>
          </p:cNvPr>
          <p:cNvSpPr txBox="1">
            <a:spLocks noChangeArrowheads="1"/>
          </p:cNvSpPr>
          <p:nvPr/>
        </p:nvSpPr>
        <p:spPr bwMode="auto">
          <a:xfrm>
            <a:off x="914400" y="1706463"/>
            <a:ext cx="6400800" cy="4339650"/>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The Lord said to my Lord: “Sit at my right hand. Rule in the midst of your enemies.”</a:t>
            </a:r>
          </a:p>
          <a:p>
            <a:pPr>
              <a:spcBef>
                <a:spcPts val="1200"/>
              </a:spcBef>
            </a:pPr>
            <a:r>
              <a:rPr lang="en-US" sz="2800" b="1" dirty="0">
                <a:latin typeface="+mn-lt"/>
              </a:rPr>
              <a:t>Your people shall be volunteers in the day of your power.</a:t>
            </a:r>
          </a:p>
          <a:p>
            <a:pPr>
              <a:spcBef>
                <a:spcPts val="1200"/>
              </a:spcBef>
            </a:pPr>
            <a:r>
              <a:rPr lang="en-US" sz="2800" b="1" dirty="0">
                <a:latin typeface="+mn-lt"/>
              </a:rPr>
              <a:t>You are a priest forever according to the order of Melchizedek.</a:t>
            </a:r>
          </a:p>
          <a:p>
            <a:pPr>
              <a:spcBef>
                <a:spcPts val="1200"/>
              </a:spcBef>
            </a:pPr>
            <a:r>
              <a:rPr lang="en-US" sz="2800" b="1" dirty="0">
                <a:latin typeface="+mn-lt"/>
              </a:rPr>
              <a:t>He shall execute kings and judge among the nations.</a:t>
            </a:r>
          </a:p>
        </p:txBody>
      </p:sp>
      <p:pic>
        <p:nvPicPr>
          <p:cNvPr id="2" name="Picture 1" descr="crown-king-ruler4.res3.jpg.jpg">
            <a:extLst>
              <a:ext uri="{FF2B5EF4-FFF2-40B4-BE49-F238E27FC236}">
                <a16:creationId xmlns:a16="http://schemas.microsoft.com/office/drawing/2014/main" id="{B9A2A053-2A52-131D-6481-E27574D13A5A}"/>
              </a:ext>
            </a:extLst>
          </p:cNvPr>
          <p:cNvPicPr>
            <a:picLocks noChangeAspect="1"/>
          </p:cNvPicPr>
          <p:nvPr/>
        </p:nvPicPr>
        <p:blipFill>
          <a:blip r:embed="rId2" cstate="print"/>
          <a:stretch>
            <a:fillRect/>
          </a:stretch>
        </p:blipFill>
        <p:spPr>
          <a:xfrm>
            <a:off x="8229600" y="2057400"/>
            <a:ext cx="3124200" cy="3668302"/>
          </a:xfrm>
          <a:prstGeom prst="rect">
            <a:avLst/>
          </a:prstGeom>
        </p:spPr>
      </p:pic>
    </p:spTree>
    <p:extLst>
      <p:ext uri="{BB962C8B-B14F-4D97-AF65-F5344CB8AC3E}">
        <p14:creationId xmlns:p14="http://schemas.microsoft.com/office/powerpoint/2010/main" val="177512547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D8660-D1D6-E19B-0F94-C466D876D69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5E0707C-6654-7B01-1B70-C3D373931CB6}"/>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111 – </a:t>
            </a:r>
            <a:r>
              <a:rPr lang="en-US" sz="3200" b="1" dirty="0"/>
              <a:t>The Works of the Lord Are Great. Praise the Lord!</a:t>
            </a:r>
            <a:endParaRPr lang="en-US" sz="3200" dirty="0"/>
          </a:p>
        </p:txBody>
      </p:sp>
      <p:sp>
        <p:nvSpPr>
          <p:cNvPr id="7" name="Rectangle 3">
            <a:extLst>
              <a:ext uri="{FF2B5EF4-FFF2-40B4-BE49-F238E27FC236}">
                <a16:creationId xmlns:a16="http://schemas.microsoft.com/office/drawing/2014/main" id="{5083F7DF-2FB1-76DF-3DF5-AE76A1AD36DB}"/>
              </a:ext>
            </a:extLst>
          </p:cNvPr>
          <p:cNvSpPr txBox="1">
            <a:spLocks noChangeArrowheads="1"/>
          </p:cNvSpPr>
          <p:nvPr/>
        </p:nvSpPr>
        <p:spPr bwMode="auto">
          <a:xfrm>
            <a:off x="5334000" y="1706463"/>
            <a:ext cx="6400800" cy="4770537"/>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Praise the Lord for His works are great, honorable, and glorious.</a:t>
            </a:r>
          </a:p>
          <a:p>
            <a:pPr>
              <a:spcBef>
                <a:spcPts val="1200"/>
              </a:spcBef>
            </a:pPr>
            <a:r>
              <a:rPr lang="en-US" sz="2800" b="1" dirty="0">
                <a:latin typeface="+mn-lt"/>
              </a:rPr>
              <a:t>He gave food to those who fear Him, remembers His covenant, and gave His people the nations.</a:t>
            </a:r>
          </a:p>
          <a:p>
            <a:pPr>
              <a:spcBef>
                <a:spcPts val="1200"/>
              </a:spcBef>
            </a:pPr>
            <a:r>
              <a:rPr lang="en-US" sz="2800" b="1" dirty="0">
                <a:latin typeface="+mn-lt"/>
              </a:rPr>
              <a:t>His precepts are sure and stand fast forever. Holy and reverend is His name. </a:t>
            </a:r>
          </a:p>
          <a:p>
            <a:pPr>
              <a:spcBef>
                <a:spcPts val="1200"/>
              </a:spcBef>
            </a:pPr>
            <a:r>
              <a:rPr lang="en-US" sz="2800" b="1" dirty="0">
                <a:latin typeface="+mn-lt"/>
              </a:rPr>
              <a:t>The fear of the Lord is the beginning of wisdom.</a:t>
            </a:r>
          </a:p>
        </p:txBody>
      </p:sp>
      <p:pic>
        <p:nvPicPr>
          <p:cNvPr id="5" name="Picture 4">
            <a:extLst>
              <a:ext uri="{FF2B5EF4-FFF2-40B4-BE49-F238E27FC236}">
                <a16:creationId xmlns:a16="http://schemas.microsoft.com/office/drawing/2014/main" id="{CB9B57B6-510D-C4A2-99C0-AC87220F44F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2362200"/>
            <a:ext cx="4379844" cy="3101294"/>
          </a:xfrm>
          <a:prstGeom prst="rect">
            <a:avLst/>
          </a:prstGeom>
        </p:spPr>
      </p:pic>
    </p:spTree>
    <p:extLst>
      <p:ext uri="{BB962C8B-B14F-4D97-AF65-F5344CB8AC3E}">
        <p14:creationId xmlns:p14="http://schemas.microsoft.com/office/powerpoint/2010/main" val="42140696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DFF063-1998-824F-B0A6-DD6132988E08}"/>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41D90462-4DF0-9A54-CDF6-0087A533DF68}"/>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112 – </a:t>
            </a:r>
            <a:r>
              <a:rPr lang="en-US" sz="3200" b="1" dirty="0"/>
              <a:t>Blessed Is the Man Who Fears the Lord. Praise the Lord!</a:t>
            </a:r>
            <a:endParaRPr lang="en-US" sz="3200" dirty="0"/>
          </a:p>
        </p:txBody>
      </p:sp>
      <p:sp>
        <p:nvSpPr>
          <p:cNvPr id="7" name="Rectangle 3">
            <a:extLst>
              <a:ext uri="{FF2B5EF4-FFF2-40B4-BE49-F238E27FC236}">
                <a16:creationId xmlns:a16="http://schemas.microsoft.com/office/drawing/2014/main" id="{2C1BB363-CAC8-5A8D-980A-A9AB317900E7}"/>
              </a:ext>
            </a:extLst>
          </p:cNvPr>
          <p:cNvSpPr txBox="1">
            <a:spLocks noChangeArrowheads="1"/>
          </p:cNvSpPr>
          <p:nvPr/>
        </p:nvSpPr>
        <p:spPr bwMode="auto">
          <a:xfrm>
            <a:off x="762000" y="1706463"/>
            <a:ext cx="6400800" cy="4893647"/>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800"/>
              </a:spcBef>
            </a:pPr>
            <a:r>
              <a:rPr lang="en-US" sz="3200" b="1" dirty="0">
                <a:latin typeface="+mn-lt"/>
              </a:rPr>
              <a:t>Blessed is he who fears the Lord. His descendants will be mighty and his righteousness endures.</a:t>
            </a:r>
          </a:p>
          <a:p>
            <a:pPr>
              <a:spcBef>
                <a:spcPts val="1800"/>
              </a:spcBef>
            </a:pPr>
            <a:r>
              <a:rPr lang="en-US" sz="3200" b="1" dirty="0">
                <a:latin typeface="+mn-lt"/>
              </a:rPr>
              <a:t>He is compassionate and lends. He is not afraid of evil but is steadfast.</a:t>
            </a:r>
          </a:p>
          <a:p>
            <a:pPr>
              <a:spcBef>
                <a:spcPts val="1800"/>
              </a:spcBef>
            </a:pPr>
            <a:r>
              <a:rPr lang="en-US" sz="3200" b="1" dirty="0">
                <a:latin typeface="+mn-lt"/>
              </a:rPr>
              <a:t>He trusts in the Lord and gives to the poor. But the desire of the wicked shall perish.</a:t>
            </a:r>
          </a:p>
        </p:txBody>
      </p:sp>
      <p:pic>
        <p:nvPicPr>
          <p:cNvPr id="3" name="Picture 2">
            <a:extLst>
              <a:ext uri="{FF2B5EF4-FFF2-40B4-BE49-F238E27FC236}">
                <a16:creationId xmlns:a16="http://schemas.microsoft.com/office/drawing/2014/main" id="{DE0538F2-222B-717F-5EEA-FA3BE592E66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00" y="2133986"/>
            <a:ext cx="4038600" cy="4038600"/>
          </a:xfrm>
          <a:prstGeom prst="rect">
            <a:avLst/>
          </a:prstGeom>
        </p:spPr>
      </p:pic>
    </p:spTree>
    <p:extLst>
      <p:ext uri="{BB962C8B-B14F-4D97-AF65-F5344CB8AC3E}">
        <p14:creationId xmlns:p14="http://schemas.microsoft.com/office/powerpoint/2010/main" val="417370316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6C64D-8070-DBC4-33EF-D5A2943334A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329ECA5-A5CD-0991-5866-7C4354783468}"/>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113 – </a:t>
            </a:r>
            <a:r>
              <a:rPr lang="en-US" sz="3200" b="1" dirty="0"/>
              <a:t>Who Is Like the Lord Our God Who Dwells on High?</a:t>
            </a:r>
            <a:endParaRPr lang="en-US" sz="3200" dirty="0"/>
          </a:p>
        </p:txBody>
      </p:sp>
      <p:sp>
        <p:nvSpPr>
          <p:cNvPr id="7" name="Rectangle 3">
            <a:extLst>
              <a:ext uri="{FF2B5EF4-FFF2-40B4-BE49-F238E27FC236}">
                <a16:creationId xmlns:a16="http://schemas.microsoft.com/office/drawing/2014/main" id="{C19F8C41-75FF-BC8D-477A-0B4BEDF4F485}"/>
              </a:ext>
            </a:extLst>
          </p:cNvPr>
          <p:cNvSpPr txBox="1">
            <a:spLocks noChangeArrowheads="1"/>
          </p:cNvSpPr>
          <p:nvPr/>
        </p:nvSpPr>
        <p:spPr bwMode="auto">
          <a:xfrm>
            <a:off x="5334000" y="1706463"/>
            <a:ext cx="6400800" cy="4339650"/>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800"/>
              </a:spcBef>
            </a:pPr>
            <a:r>
              <a:rPr lang="en-US" b="1" dirty="0">
                <a:latin typeface="+mn-lt"/>
              </a:rPr>
              <a:t>Everyone everywhere should praise God forever.</a:t>
            </a:r>
          </a:p>
          <a:p>
            <a:pPr>
              <a:spcBef>
                <a:spcPts val="1800"/>
              </a:spcBef>
            </a:pPr>
            <a:r>
              <a:rPr lang="en-US" b="1" dirty="0">
                <a:latin typeface="+mn-lt"/>
              </a:rPr>
              <a:t>God is high above the nations; no one is like Him.</a:t>
            </a:r>
          </a:p>
          <a:p>
            <a:pPr>
              <a:spcBef>
                <a:spcPts val="1800"/>
              </a:spcBef>
            </a:pPr>
            <a:r>
              <a:rPr lang="en-US" b="1" dirty="0">
                <a:latin typeface="+mn-lt"/>
              </a:rPr>
              <a:t>He blesses the poor and gives the barren woman a home and children.</a:t>
            </a:r>
          </a:p>
        </p:txBody>
      </p:sp>
      <p:pic>
        <p:nvPicPr>
          <p:cNvPr id="3" name="Picture 2">
            <a:extLst>
              <a:ext uri="{FF2B5EF4-FFF2-40B4-BE49-F238E27FC236}">
                <a16:creationId xmlns:a16="http://schemas.microsoft.com/office/drawing/2014/main" id="{F24BB845-EF6A-83B2-6BD3-52D101A2946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3296" y="1848286"/>
            <a:ext cx="4337304" cy="4552514"/>
          </a:xfrm>
          <a:prstGeom prst="rect">
            <a:avLst/>
          </a:prstGeom>
        </p:spPr>
      </p:pic>
    </p:spTree>
    <p:extLst>
      <p:ext uri="{BB962C8B-B14F-4D97-AF65-F5344CB8AC3E}">
        <p14:creationId xmlns:p14="http://schemas.microsoft.com/office/powerpoint/2010/main" val="310907469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F70C9-DD58-81F1-0DE7-4CE397F3CACE}"/>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68B7A219-2FF6-4E99-E23F-C98D8D377797}"/>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114 – </a:t>
            </a:r>
            <a:r>
              <a:rPr lang="en-US" sz="3200" b="1" dirty="0"/>
              <a:t>When Israel Went Out of Egypt, the Earth Trembled at His Presence.</a:t>
            </a:r>
            <a:endParaRPr lang="en-US" sz="3200" dirty="0"/>
          </a:p>
        </p:txBody>
      </p:sp>
      <p:sp>
        <p:nvSpPr>
          <p:cNvPr id="7" name="Rectangle 3">
            <a:extLst>
              <a:ext uri="{FF2B5EF4-FFF2-40B4-BE49-F238E27FC236}">
                <a16:creationId xmlns:a16="http://schemas.microsoft.com/office/drawing/2014/main" id="{28D5C7E0-37B6-2D22-7FC7-B44306539898}"/>
              </a:ext>
            </a:extLst>
          </p:cNvPr>
          <p:cNvSpPr txBox="1">
            <a:spLocks noChangeArrowheads="1"/>
          </p:cNvSpPr>
          <p:nvPr/>
        </p:nvSpPr>
        <p:spPr bwMode="auto">
          <a:xfrm>
            <a:off x="762000" y="1882438"/>
            <a:ext cx="6400800" cy="3908762"/>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800"/>
              </a:spcBef>
            </a:pPr>
            <a:r>
              <a:rPr lang="en-US" sz="3200" b="1" dirty="0">
                <a:latin typeface="+mn-lt"/>
              </a:rPr>
              <a:t>When Israel left Egypt, Israel became God’s dominion.</a:t>
            </a:r>
          </a:p>
          <a:p>
            <a:pPr>
              <a:spcBef>
                <a:spcPts val="1800"/>
              </a:spcBef>
            </a:pPr>
            <a:r>
              <a:rPr lang="en-US" sz="3200" b="1" dirty="0">
                <a:latin typeface="+mn-lt"/>
              </a:rPr>
              <a:t>The sea fled and Jordan turned back. The mountains and hills skipped. Rock turned into water.</a:t>
            </a:r>
          </a:p>
          <a:p>
            <a:pPr>
              <a:spcBef>
                <a:spcPts val="1800"/>
              </a:spcBef>
            </a:pPr>
            <a:r>
              <a:rPr lang="en-US" sz="3200" b="1" dirty="0">
                <a:latin typeface="+mn-lt"/>
              </a:rPr>
              <a:t>All this occurred at the presence of the Lord God.</a:t>
            </a:r>
          </a:p>
        </p:txBody>
      </p:sp>
      <p:pic>
        <p:nvPicPr>
          <p:cNvPr id="5" name="Picture 4">
            <a:extLst>
              <a:ext uri="{FF2B5EF4-FFF2-40B4-BE49-F238E27FC236}">
                <a16:creationId xmlns:a16="http://schemas.microsoft.com/office/drawing/2014/main" id="{8968EE8B-752E-222D-6E75-9E4277E31E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4800" y="1905000"/>
            <a:ext cx="3505200" cy="4381500"/>
          </a:xfrm>
          <a:prstGeom prst="rect">
            <a:avLst/>
          </a:prstGeom>
        </p:spPr>
      </p:pic>
    </p:spTree>
    <p:extLst>
      <p:ext uri="{BB962C8B-B14F-4D97-AF65-F5344CB8AC3E}">
        <p14:creationId xmlns:p14="http://schemas.microsoft.com/office/powerpoint/2010/main" val="376232605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4A3BC-186A-30F6-1348-D628CFB0E7D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003533E-FF7D-D70D-E5E2-C8399EB00230}"/>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115 – </a:t>
            </a:r>
            <a:r>
              <a:rPr lang="en-US" sz="3200" b="1" dirty="0"/>
              <a:t>Idols Are the Work of Men's Hands; </a:t>
            </a:r>
            <a:br>
              <a:rPr lang="en-US" sz="3200" b="1" dirty="0"/>
            </a:br>
            <a:r>
              <a:rPr lang="en-US" sz="3200" b="1" dirty="0"/>
              <a:t>Trust in the Lord.</a:t>
            </a:r>
            <a:endParaRPr lang="en-US" sz="3200" dirty="0"/>
          </a:p>
        </p:txBody>
      </p:sp>
      <p:sp>
        <p:nvSpPr>
          <p:cNvPr id="7" name="Rectangle 3">
            <a:extLst>
              <a:ext uri="{FF2B5EF4-FFF2-40B4-BE49-F238E27FC236}">
                <a16:creationId xmlns:a16="http://schemas.microsoft.com/office/drawing/2014/main" id="{F8DA9D0E-DB1F-84FC-B483-659B0A4678E1}"/>
              </a:ext>
            </a:extLst>
          </p:cNvPr>
          <p:cNvSpPr txBox="1">
            <a:spLocks noChangeArrowheads="1"/>
          </p:cNvSpPr>
          <p:nvPr/>
        </p:nvSpPr>
        <p:spPr bwMode="auto">
          <a:xfrm>
            <a:off x="5334000" y="1883926"/>
            <a:ext cx="6400800" cy="4247317"/>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3200" b="1" dirty="0">
                <a:latin typeface="+mn-lt"/>
              </a:rPr>
              <a:t>Why should Gentiles ask where God is? He is in heaven doing whatever He pleases.</a:t>
            </a:r>
          </a:p>
          <a:p>
            <a:pPr>
              <a:spcBef>
                <a:spcPts val="1200"/>
              </a:spcBef>
            </a:pPr>
            <a:r>
              <a:rPr lang="en-US" sz="3200" b="1" dirty="0">
                <a:latin typeface="+mn-lt"/>
              </a:rPr>
              <a:t>Idols cannot speak, see, hear, smell, work, or walk. We should trust in the Lord.</a:t>
            </a:r>
          </a:p>
          <a:p>
            <a:pPr>
              <a:spcBef>
                <a:spcPts val="1200"/>
              </a:spcBef>
            </a:pPr>
            <a:r>
              <a:rPr lang="en-US" sz="3200" b="1" dirty="0">
                <a:latin typeface="+mn-lt"/>
              </a:rPr>
              <a:t>May you be blessed by the </a:t>
            </a:r>
            <a:r>
              <a:rPr lang="en-US" sz="3200" b="1" cap="small" dirty="0">
                <a:latin typeface="+mn-lt"/>
              </a:rPr>
              <a:t>Lord</a:t>
            </a:r>
            <a:r>
              <a:rPr lang="en-US" sz="3200" b="1" dirty="0">
                <a:latin typeface="+mn-lt"/>
              </a:rPr>
              <a:t>, Who made heaven and earth.</a:t>
            </a:r>
          </a:p>
        </p:txBody>
      </p:sp>
      <p:pic>
        <p:nvPicPr>
          <p:cNvPr id="5" name="Picture 4">
            <a:extLst>
              <a:ext uri="{FF2B5EF4-FFF2-40B4-BE49-F238E27FC236}">
                <a16:creationId xmlns:a16="http://schemas.microsoft.com/office/drawing/2014/main" id="{D7583386-AA68-F545-D911-8B51694D0B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676400"/>
            <a:ext cx="3975694" cy="4974074"/>
          </a:xfrm>
          <a:prstGeom prst="rect">
            <a:avLst/>
          </a:prstGeom>
        </p:spPr>
      </p:pic>
    </p:spTree>
    <p:extLst>
      <p:ext uri="{BB962C8B-B14F-4D97-AF65-F5344CB8AC3E}">
        <p14:creationId xmlns:p14="http://schemas.microsoft.com/office/powerpoint/2010/main" val="173241274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A5ACF-2F70-AB8F-00A6-7BCA32E7FB22}"/>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C0C0E99-3B1D-E9BB-F009-E6A7FF18B811}"/>
              </a:ext>
            </a:extLst>
          </p:cNvPr>
          <p:cNvSpPr txBox="1">
            <a:spLocks noChangeArrowheads="1"/>
          </p:cNvSpPr>
          <p:nvPr/>
        </p:nvSpPr>
        <p:spPr bwMode="auto">
          <a:xfrm>
            <a:off x="609600" y="405825"/>
            <a:ext cx="11049000" cy="584775"/>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116 – </a:t>
            </a:r>
            <a:r>
              <a:rPr lang="en-US" sz="3200" b="1" dirty="0"/>
              <a:t>You Have Delivered My Soul from Death.</a:t>
            </a:r>
            <a:endParaRPr lang="en-US" sz="3200" dirty="0"/>
          </a:p>
        </p:txBody>
      </p:sp>
      <p:sp>
        <p:nvSpPr>
          <p:cNvPr id="7" name="Rectangle 3">
            <a:extLst>
              <a:ext uri="{FF2B5EF4-FFF2-40B4-BE49-F238E27FC236}">
                <a16:creationId xmlns:a16="http://schemas.microsoft.com/office/drawing/2014/main" id="{E9BB33AE-7FD7-5827-93A6-249232823E02}"/>
              </a:ext>
            </a:extLst>
          </p:cNvPr>
          <p:cNvSpPr txBox="1">
            <a:spLocks noChangeArrowheads="1"/>
          </p:cNvSpPr>
          <p:nvPr/>
        </p:nvSpPr>
        <p:spPr bwMode="auto">
          <a:xfrm>
            <a:off x="762000" y="1219200"/>
            <a:ext cx="6400800" cy="5386090"/>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3200" b="1" dirty="0">
                <a:latin typeface="+mn-lt"/>
              </a:rPr>
              <a:t>The pains of death surrounded me, I called upon the Lord, and He heard my voice.</a:t>
            </a:r>
          </a:p>
          <a:p>
            <a:pPr>
              <a:spcBef>
                <a:spcPts val="1200"/>
              </a:spcBef>
            </a:pPr>
            <a:r>
              <a:rPr lang="en-US" sz="3200" b="1" dirty="0">
                <a:latin typeface="+mn-lt"/>
              </a:rPr>
              <a:t>God is gracious, righteous, and merciful. I was brought low and He saved me.</a:t>
            </a:r>
          </a:p>
          <a:p>
            <a:pPr>
              <a:spcBef>
                <a:spcPts val="1200"/>
              </a:spcBef>
            </a:pPr>
            <a:r>
              <a:rPr lang="en-US" sz="3200" b="1" dirty="0">
                <a:latin typeface="+mn-lt"/>
              </a:rPr>
              <a:t>Precious in the sight of the Lord is the death of His saints.</a:t>
            </a:r>
          </a:p>
          <a:p>
            <a:pPr>
              <a:spcBef>
                <a:spcPts val="1200"/>
              </a:spcBef>
            </a:pPr>
            <a:r>
              <a:rPr lang="en-US" sz="3200" b="1" dirty="0">
                <a:latin typeface="+mn-lt"/>
              </a:rPr>
              <a:t>I will offer the sacrifice of thanksgiving and pay my vows.</a:t>
            </a:r>
          </a:p>
        </p:txBody>
      </p:sp>
      <p:pic>
        <p:nvPicPr>
          <p:cNvPr id="3" name="Picture 2">
            <a:extLst>
              <a:ext uri="{FF2B5EF4-FFF2-40B4-BE49-F238E27FC236}">
                <a16:creationId xmlns:a16="http://schemas.microsoft.com/office/drawing/2014/main" id="{CB31A28E-10C5-4E82-2AE3-0F2600C03A8A}"/>
              </a:ext>
            </a:extLst>
          </p:cNvPr>
          <p:cNvPicPr>
            <a:picLocks noChangeAspect="1"/>
          </p:cNvPicPr>
          <p:nvPr/>
        </p:nvPicPr>
        <p:blipFill>
          <a:blip r:embed="rId2" cstate="print">
            <a:extLst>
              <a:ext uri="{28A0092B-C50C-407E-A947-70E740481C1C}">
                <a14:useLocalDpi xmlns:a14="http://schemas.microsoft.com/office/drawing/2010/main" val="0"/>
              </a:ext>
            </a:extLst>
          </a:blip>
          <a:srcRect l="36111"/>
          <a:stretch>
            <a:fillRect/>
          </a:stretch>
        </p:blipFill>
        <p:spPr>
          <a:xfrm>
            <a:off x="8153400" y="1602715"/>
            <a:ext cx="3352800" cy="4874285"/>
          </a:xfrm>
          <a:prstGeom prst="rect">
            <a:avLst/>
          </a:prstGeom>
        </p:spPr>
      </p:pic>
    </p:spTree>
    <p:extLst>
      <p:ext uri="{BB962C8B-B14F-4D97-AF65-F5344CB8AC3E}">
        <p14:creationId xmlns:p14="http://schemas.microsoft.com/office/powerpoint/2010/main" val="267892824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BFA86-E5D7-D91B-CAA1-8DBB37D20EA1}"/>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E3ADF64-E414-2A38-E5BD-4DD1E8C3F144}"/>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118 – </a:t>
            </a:r>
            <a:r>
              <a:rPr lang="en-US" sz="3200" b="1" dirty="0"/>
              <a:t>The Stone Which the Builders Rejected Has Become the Chief Cornerstone.</a:t>
            </a:r>
            <a:endParaRPr lang="en-US" sz="3200" dirty="0"/>
          </a:p>
        </p:txBody>
      </p:sp>
      <p:sp>
        <p:nvSpPr>
          <p:cNvPr id="7" name="Rectangle 3">
            <a:extLst>
              <a:ext uri="{FF2B5EF4-FFF2-40B4-BE49-F238E27FC236}">
                <a16:creationId xmlns:a16="http://schemas.microsoft.com/office/drawing/2014/main" id="{B8857359-885E-6D80-476E-7A0CB1941F6D}"/>
              </a:ext>
            </a:extLst>
          </p:cNvPr>
          <p:cNvSpPr txBox="1">
            <a:spLocks noChangeArrowheads="1"/>
          </p:cNvSpPr>
          <p:nvPr/>
        </p:nvSpPr>
        <p:spPr bwMode="auto">
          <a:xfrm>
            <a:off x="5334000" y="1676400"/>
            <a:ext cx="6400800" cy="4924425"/>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The Lord is on my side, so I will not fear what men can do to me.</a:t>
            </a:r>
          </a:p>
          <a:p>
            <a:pPr>
              <a:spcBef>
                <a:spcPts val="1200"/>
              </a:spcBef>
            </a:pPr>
            <a:r>
              <a:rPr lang="en-US" sz="2800" b="1" dirty="0">
                <a:latin typeface="+mn-lt"/>
              </a:rPr>
              <a:t>When evil men oppose me, I should trust in God rather than man.</a:t>
            </a:r>
          </a:p>
          <a:p>
            <a:pPr>
              <a:spcBef>
                <a:spcPts val="1200"/>
              </a:spcBef>
            </a:pPr>
            <a:r>
              <a:rPr lang="en-US" sz="2800" b="1" dirty="0">
                <a:latin typeface="+mn-lt"/>
              </a:rPr>
              <a:t>The Lord severely chastened me, but I shall not die.</a:t>
            </a:r>
          </a:p>
          <a:p>
            <a:pPr>
              <a:spcBef>
                <a:spcPts val="1200"/>
              </a:spcBef>
            </a:pPr>
            <a:r>
              <a:rPr lang="en-US" sz="2800" b="1" dirty="0">
                <a:latin typeface="+mn-lt"/>
              </a:rPr>
              <a:t>The stone which the builders rejected has become the chief cornerstone.</a:t>
            </a:r>
          </a:p>
          <a:p>
            <a:pPr>
              <a:spcBef>
                <a:spcPts val="1200"/>
              </a:spcBef>
            </a:pPr>
            <a:r>
              <a:rPr lang="en-US" sz="2800" b="1" dirty="0">
                <a:latin typeface="+mn-lt"/>
              </a:rPr>
              <a:t>Blessed is he who comes in the name of the Lord! Save now, I pray.</a:t>
            </a:r>
          </a:p>
        </p:txBody>
      </p:sp>
      <p:pic>
        <p:nvPicPr>
          <p:cNvPr id="3" name="Picture 2">
            <a:extLst>
              <a:ext uri="{FF2B5EF4-FFF2-40B4-BE49-F238E27FC236}">
                <a16:creationId xmlns:a16="http://schemas.microsoft.com/office/drawing/2014/main" id="{8DE1B3F9-5620-FE18-C331-7A6E426A3A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2388" y="2044082"/>
            <a:ext cx="4645931" cy="4128118"/>
          </a:xfrm>
          <a:prstGeom prst="rect">
            <a:avLst/>
          </a:prstGeom>
        </p:spPr>
      </p:pic>
    </p:spTree>
    <p:extLst>
      <p:ext uri="{BB962C8B-B14F-4D97-AF65-F5344CB8AC3E}">
        <p14:creationId xmlns:p14="http://schemas.microsoft.com/office/powerpoint/2010/main" val="150707657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5B873-72B7-B562-A1C7-CA25AFD9647A}"/>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CB1561F-AC1A-A7DD-A84F-97ACBC2D1B75}"/>
              </a:ext>
            </a:extLst>
          </p:cNvPr>
          <p:cNvSpPr txBox="1">
            <a:spLocks noChangeArrowheads="1"/>
          </p:cNvSpPr>
          <p:nvPr/>
        </p:nvSpPr>
        <p:spPr bwMode="auto">
          <a:xfrm>
            <a:off x="609600" y="405825"/>
            <a:ext cx="11049000" cy="584775"/>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119 – </a:t>
            </a:r>
            <a:r>
              <a:rPr lang="en-US" sz="3200" b="1" i="1" dirty="0"/>
              <a:t>Terms Used to Describe God’s Word</a:t>
            </a:r>
          </a:p>
        </p:txBody>
      </p:sp>
      <p:sp>
        <p:nvSpPr>
          <p:cNvPr id="7" name="Rectangle 3">
            <a:extLst>
              <a:ext uri="{FF2B5EF4-FFF2-40B4-BE49-F238E27FC236}">
                <a16:creationId xmlns:a16="http://schemas.microsoft.com/office/drawing/2014/main" id="{704F176F-1C38-D0CF-9472-99213DBAB192}"/>
              </a:ext>
            </a:extLst>
          </p:cNvPr>
          <p:cNvSpPr txBox="1">
            <a:spLocks noChangeArrowheads="1"/>
          </p:cNvSpPr>
          <p:nvPr/>
        </p:nvSpPr>
        <p:spPr bwMode="auto">
          <a:xfrm>
            <a:off x="381000" y="1230154"/>
            <a:ext cx="6400800" cy="5170646"/>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marL="274320" indent="-274320" algn="l"/>
            <a:r>
              <a:rPr lang="en-US" sz="2800" b="1" dirty="0">
                <a:solidFill>
                  <a:schemeClr val="accent1"/>
                </a:solidFill>
                <a:latin typeface="+mn-lt"/>
              </a:rPr>
              <a:t>Word</a:t>
            </a:r>
            <a:r>
              <a:rPr lang="en-US" sz="2800" b="1" dirty="0">
                <a:latin typeface="+mn-lt"/>
              </a:rPr>
              <a:t> - T</a:t>
            </a:r>
            <a:r>
              <a:rPr lang="en-US" sz="2800" dirty="0">
                <a:latin typeface="+mn-lt"/>
              </a:rPr>
              <a:t>he most general term: God’s truth in any form</a:t>
            </a:r>
          </a:p>
          <a:p>
            <a:pPr marL="274320" indent="-274320" algn="l"/>
            <a:r>
              <a:rPr lang="en-US" sz="2800" b="1" dirty="0">
                <a:solidFill>
                  <a:schemeClr val="accent1"/>
                </a:solidFill>
                <a:latin typeface="+mn-lt"/>
              </a:rPr>
              <a:t>Law </a:t>
            </a:r>
            <a:r>
              <a:rPr lang="en-US" sz="2800" b="1" dirty="0">
                <a:latin typeface="+mn-lt"/>
              </a:rPr>
              <a:t>- </a:t>
            </a:r>
            <a:r>
              <a:rPr lang="en-US" sz="2800" dirty="0">
                <a:latin typeface="+mn-lt"/>
              </a:rPr>
              <a:t>“…direction, instruction, law…” –</a:t>
            </a:r>
          </a:p>
          <a:p>
            <a:pPr marL="274320" indent="-274320" algn="l"/>
            <a:r>
              <a:rPr lang="en-US" sz="2800" b="1" dirty="0">
                <a:solidFill>
                  <a:schemeClr val="accent1"/>
                </a:solidFill>
                <a:latin typeface="+mn-lt"/>
              </a:rPr>
              <a:t>Testimony </a:t>
            </a:r>
            <a:r>
              <a:rPr lang="en-US" sz="2800" b="1" dirty="0">
                <a:latin typeface="+mn-lt"/>
              </a:rPr>
              <a:t>- </a:t>
            </a:r>
            <a:r>
              <a:rPr lang="en-US" sz="2800" dirty="0">
                <a:latin typeface="+mn-lt"/>
              </a:rPr>
              <a:t>Solemn divine charge (God testifies the proper way to live)</a:t>
            </a:r>
          </a:p>
          <a:p>
            <a:pPr marL="274320" indent="-274320" algn="l"/>
            <a:r>
              <a:rPr lang="en-US" sz="2800" b="1" dirty="0">
                <a:solidFill>
                  <a:schemeClr val="accent1"/>
                </a:solidFill>
                <a:latin typeface="+mn-lt"/>
              </a:rPr>
              <a:t>Precept </a:t>
            </a:r>
            <a:r>
              <a:rPr lang="en-US" sz="2800" b="1" dirty="0">
                <a:latin typeface="+mn-lt"/>
              </a:rPr>
              <a:t>- </a:t>
            </a:r>
            <a:r>
              <a:rPr lang="en-US" sz="2800" dirty="0">
                <a:latin typeface="+mn-lt"/>
              </a:rPr>
              <a:t>Thing appointed, charge</a:t>
            </a:r>
          </a:p>
          <a:p>
            <a:pPr marL="274320" indent="-274320" algn="l"/>
            <a:r>
              <a:rPr lang="en-US" sz="2800" b="1" dirty="0">
                <a:solidFill>
                  <a:schemeClr val="accent1"/>
                </a:solidFill>
                <a:latin typeface="+mn-lt"/>
              </a:rPr>
              <a:t>Statute</a:t>
            </a:r>
            <a:r>
              <a:rPr lang="en-US" sz="2800" b="1" dirty="0">
                <a:latin typeface="+mn-lt"/>
              </a:rPr>
              <a:t> - </a:t>
            </a:r>
            <a:r>
              <a:rPr lang="en-US" sz="2800" dirty="0">
                <a:latin typeface="+mn-lt"/>
              </a:rPr>
              <a:t>“…prescribed task … enactment, decree, ordinance…” –</a:t>
            </a:r>
          </a:p>
          <a:p>
            <a:pPr marL="274320" indent="-274320" algn="l"/>
            <a:r>
              <a:rPr lang="en-US" sz="2800" b="1" dirty="0">
                <a:solidFill>
                  <a:schemeClr val="accent1"/>
                </a:solidFill>
                <a:latin typeface="+mn-lt"/>
              </a:rPr>
              <a:t>Commandment</a:t>
            </a:r>
            <a:r>
              <a:rPr lang="en-US" sz="2800" b="1" dirty="0">
                <a:latin typeface="+mn-lt"/>
              </a:rPr>
              <a:t> - </a:t>
            </a:r>
            <a:r>
              <a:rPr lang="en-US" sz="2800" dirty="0">
                <a:latin typeface="+mn-lt"/>
              </a:rPr>
              <a:t>Instruction given by one who has the right to rule.</a:t>
            </a:r>
          </a:p>
          <a:p>
            <a:pPr marL="274320" indent="-274320" algn="l"/>
            <a:r>
              <a:rPr lang="en-US" sz="2800" b="1" dirty="0">
                <a:solidFill>
                  <a:schemeClr val="accent1"/>
                </a:solidFill>
                <a:latin typeface="+mn-lt"/>
              </a:rPr>
              <a:t>Judgment / ordinance </a:t>
            </a:r>
            <a:r>
              <a:rPr lang="en-US" sz="2800" b="1" dirty="0">
                <a:latin typeface="+mn-lt"/>
              </a:rPr>
              <a:t>- D</a:t>
            </a:r>
            <a:r>
              <a:rPr lang="en-US" sz="2800" dirty="0">
                <a:latin typeface="+mn-lt"/>
              </a:rPr>
              <a:t>ecisions of all-wise Judge about rights and duties</a:t>
            </a:r>
          </a:p>
        </p:txBody>
      </p:sp>
      <p:pic>
        <p:nvPicPr>
          <p:cNvPr id="5" name="Picture 4">
            <a:extLst>
              <a:ext uri="{FF2B5EF4-FFF2-40B4-BE49-F238E27FC236}">
                <a16:creationId xmlns:a16="http://schemas.microsoft.com/office/drawing/2014/main" id="{F3A3445D-8372-BCAE-58D1-555FE5B751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5200" y="1600200"/>
            <a:ext cx="4343400" cy="4343400"/>
          </a:xfrm>
          <a:prstGeom prst="rect">
            <a:avLst/>
          </a:prstGeom>
        </p:spPr>
      </p:pic>
    </p:spTree>
    <p:extLst>
      <p:ext uri="{BB962C8B-B14F-4D97-AF65-F5344CB8AC3E}">
        <p14:creationId xmlns:p14="http://schemas.microsoft.com/office/powerpoint/2010/main" val="369324269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6E303-C4E7-C17F-D0CB-6245239FE0A8}"/>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006D9B3E-E07B-F83F-569A-6B26FBD415DB}"/>
              </a:ext>
            </a:extLst>
          </p:cNvPr>
          <p:cNvSpPr txBox="1">
            <a:spLocks noChangeArrowheads="1"/>
          </p:cNvSpPr>
          <p:nvPr/>
        </p:nvSpPr>
        <p:spPr bwMode="auto">
          <a:xfrm>
            <a:off x="609600" y="405825"/>
            <a:ext cx="11049000" cy="1107996"/>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119:1-24 – </a:t>
            </a:r>
            <a:r>
              <a:rPr lang="en-US" b="1" dirty="0"/>
              <a:t>Blessed are those who walk in the law of the Lord.</a:t>
            </a:r>
            <a:endParaRPr lang="en-US" sz="3200" b="1" dirty="0"/>
          </a:p>
        </p:txBody>
      </p:sp>
      <p:sp>
        <p:nvSpPr>
          <p:cNvPr id="7" name="Rectangle 3">
            <a:extLst>
              <a:ext uri="{FF2B5EF4-FFF2-40B4-BE49-F238E27FC236}">
                <a16:creationId xmlns:a16="http://schemas.microsoft.com/office/drawing/2014/main" id="{38FDB2B2-74EB-DF09-A3FC-366BE7A9875E}"/>
              </a:ext>
            </a:extLst>
          </p:cNvPr>
          <p:cNvSpPr txBox="1">
            <a:spLocks noChangeArrowheads="1"/>
          </p:cNvSpPr>
          <p:nvPr/>
        </p:nvSpPr>
        <p:spPr bwMode="auto">
          <a:xfrm>
            <a:off x="5334000" y="1675686"/>
            <a:ext cx="6400800" cy="4801314"/>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God’s judgments lead us to praise Him </a:t>
            </a:r>
          </a:p>
          <a:p>
            <a:pPr>
              <a:spcBef>
                <a:spcPts val="1200"/>
              </a:spcBef>
            </a:pPr>
            <a:r>
              <a:rPr lang="en-US" sz="2800" b="1" dirty="0">
                <a:latin typeface="+mn-lt"/>
              </a:rPr>
              <a:t>A young man can cleanse his way by taking heed to God’s word. </a:t>
            </a:r>
          </a:p>
          <a:p>
            <a:pPr>
              <a:spcBef>
                <a:spcPts val="1200"/>
              </a:spcBef>
            </a:pPr>
            <a:r>
              <a:rPr lang="en-US" sz="2800" b="1" dirty="0">
                <a:latin typeface="+mn-lt"/>
              </a:rPr>
              <a:t>Learn, declare, rejoice in God’s word</a:t>
            </a:r>
          </a:p>
          <a:p>
            <a:pPr>
              <a:spcBef>
                <a:spcPts val="1200"/>
              </a:spcBef>
            </a:pPr>
            <a:r>
              <a:rPr lang="en-US" sz="2800" b="1" dirty="0">
                <a:latin typeface="+mn-lt"/>
              </a:rPr>
              <a:t>Meditate, delight, and remember</a:t>
            </a:r>
          </a:p>
          <a:p>
            <a:pPr>
              <a:spcBef>
                <a:spcPts val="1200"/>
              </a:spcBef>
            </a:pPr>
            <a:r>
              <a:rPr lang="en-US" sz="2800" b="1" dirty="0">
                <a:latin typeface="+mn-lt"/>
              </a:rPr>
              <a:t>Open my eyes that I may see wondrous things from Your law.</a:t>
            </a:r>
          </a:p>
          <a:p>
            <a:pPr>
              <a:spcBef>
                <a:spcPts val="1200"/>
              </a:spcBef>
            </a:pPr>
            <a:r>
              <a:rPr lang="en-US" sz="2800" b="1" dirty="0">
                <a:latin typeface="+mn-lt"/>
              </a:rPr>
              <a:t>God rebukes those who stray.</a:t>
            </a:r>
          </a:p>
          <a:p>
            <a:pPr>
              <a:spcBef>
                <a:spcPts val="1200"/>
              </a:spcBef>
            </a:pPr>
            <a:r>
              <a:rPr lang="en-US" sz="2800" b="1" dirty="0">
                <a:latin typeface="+mn-lt"/>
              </a:rPr>
              <a:t>Testimonies my delight &amp; counselors</a:t>
            </a:r>
          </a:p>
        </p:txBody>
      </p:sp>
      <p:pic>
        <p:nvPicPr>
          <p:cNvPr id="5" name="Picture 4">
            <a:extLst>
              <a:ext uri="{FF2B5EF4-FFF2-40B4-BE49-F238E27FC236}">
                <a16:creationId xmlns:a16="http://schemas.microsoft.com/office/drawing/2014/main" id="{8B34ACE7-D20B-AA0E-9D44-1BE8037E10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7174" y="2590800"/>
            <a:ext cx="4267200" cy="2846189"/>
          </a:xfrm>
          <a:prstGeom prst="rect">
            <a:avLst/>
          </a:prstGeom>
        </p:spPr>
      </p:pic>
    </p:spTree>
    <p:extLst>
      <p:ext uri="{BB962C8B-B14F-4D97-AF65-F5344CB8AC3E}">
        <p14:creationId xmlns:p14="http://schemas.microsoft.com/office/powerpoint/2010/main" val="297525435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1B95D-B3FC-9278-61A7-71F22775ABD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7FDB3EFA-174C-72D1-01E5-48520F029108}"/>
              </a:ext>
            </a:extLst>
          </p:cNvPr>
          <p:cNvSpPr txBox="1">
            <a:spLocks noChangeArrowheads="1"/>
          </p:cNvSpPr>
          <p:nvPr/>
        </p:nvSpPr>
        <p:spPr bwMode="auto">
          <a:xfrm>
            <a:off x="609600" y="405825"/>
            <a:ext cx="11049000" cy="584775"/>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119:25-56 – </a:t>
            </a:r>
            <a:r>
              <a:rPr lang="en-US" sz="3200" b="1" dirty="0"/>
              <a:t>I Have Chosen the Way of Truth.</a:t>
            </a:r>
          </a:p>
        </p:txBody>
      </p:sp>
      <p:sp>
        <p:nvSpPr>
          <p:cNvPr id="7" name="Rectangle 3">
            <a:extLst>
              <a:ext uri="{FF2B5EF4-FFF2-40B4-BE49-F238E27FC236}">
                <a16:creationId xmlns:a16="http://schemas.microsoft.com/office/drawing/2014/main" id="{366E3979-163E-6AFB-64B2-D07D5633A367}"/>
              </a:ext>
            </a:extLst>
          </p:cNvPr>
          <p:cNvSpPr txBox="1">
            <a:spLocks noChangeArrowheads="1"/>
          </p:cNvSpPr>
          <p:nvPr/>
        </p:nvSpPr>
        <p:spPr bwMode="auto">
          <a:xfrm>
            <a:off x="457200" y="1121688"/>
            <a:ext cx="6400800" cy="5355312"/>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600"/>
              </a:spcBef>
            </a:pPr>
            <a:r>
              <a:rPr lang="en-US" sz="2800" dirty="0">
                <a:latin typeface="+mn-lt"/>
              </a:rPr>
              <a:t>Revive me according to your word.</a:t>
            </a:r>
          </a:p>
          <a:p>
            <a:pPr>
              <a:spcBef>
                <a:spcPts val="600"/>
              </a:spcBef>
            </a:pPr>
            <a:r>
              <a:rPr lang="en-US" sz="2800" dirty="0">
                <a:latin typeface="+mn-lt"/>
              </a:rPr>
              <a:t> Teach me the way of Your statutes.</a:t>
            </a:r>
          </a:p>
          <a:p>
            <a:pPr>
              <a:spcBef>
                <a:spcPts val="600"/>
              </a:spcBef>
            </a:pPr>
            <a:r>
              <a:rPr lang="en-US" sz="2800" dirty="0">
                <a:latin typeface="+mn-lt"/>
              </a:rPr>
              <a:t>Incline my heart not to covetousness.</a:t>
            </a:r>
          </a:p>
          <a:p>
            <a:pPr>
              <a:spcBef>
                <a:spcPts val="600"/>
              </a:spcBef>
            </a:pPr>
            <a:r>
              <a:rPr lang="en-US" sz="2800" dirty="0">
                <a:latin typeface="+mn-lt"/>
              </a:rPr>
              <a:t>Turn my eyes from worthless things.</a:t>
            </a:r>
          </a:p>
          <a:p>
            <a:pPr>
              <a:spcBef>
                <a:spcPts val="600"/>
              </a:spcBef>
            </a:pPr>
            <a:r>
              <a:rPr lang="en-US" sz="2800" dirty="0">
                <a:latin typeface="+mn-lt"/>
              </a:rPr>
              <a:t>I will speak of your testimonies before kings and will not be ashamed.</a:t>
            </a:r>
          </a:p>
          <a:p>
            <a:pPr>
              <a:spcBef>
                <a:spcPts val="600"/>
              </a:spcBef>
            </a:pPr>
            <a:r>
              <a:rPr lang="en-US" sz="2800" dirty="0">
                <a:latin typeface="+mn-lt"/>
              </a:rPr>
              <a:t>Delight in Your commands, which I love.</a:t>
            </a:r>
          </a:p>
          <a:p>
            <a:pPr>
              <a:spcBef>
                <a:spcPts val="600"/>
              </a:spcBef>
            </a:pPr>
            <a:r>
              <a:rPr lang="en-US" sz="2800" dirty="0">
                <a:latin typeface="+mn-lt"/>
              </a:rPr>
              <a:t>Your word has given me life.</a:t>
            </a:r>
          </a:p>
          <a:p>
            <a:pPr>
              <a:spcBef>
                <a:spcPts val="600"/>
              </a:spcBef>
            </a:pPr>
            <a:r>
              <a:rPr lang="en-US" sz="2800" dirty="0">
                <a:latin typeface="+mn-lt"/>
              </a:rPr>
              <a:t>Indignant because people forsake the law of God. </a:t>
            </a:r>
          </a:p>
          <a:p>
            <a:pPr>
              <a:spcBef>
                <a:spcPts val="600"/>
              </a:spcBef>
            </a:pPr>
            <a:r>
              <a:rPr lang="en-US" sz="2800" dirty="0">
                <a:latin typeface="+mn-lt"/>
              </a:rPr>
              <a:t>Your statutes have been my songs. </a:t>
            </a:r>
          </a:p>
        </p:txBody>
      </p:sp>
      <p:pic>
        <p:nvPicPr>
          <p:cNvPr id="3" name="Picture 2">
            <a:extLst>
              <a:ext uri="{FF2B5EF4-FFF2-40B4-BE49-F238E27FC236}">
                <a16:creationId xmlns:a16="http://schemas.microsoft.com/office/drawing/2014/main" id="{74DBD8AE-61F0-F372-214B-EB78FFBB4715}"/>
              </a:ext>
            </a:extLst>
          </p:cNvPr>
          <p:cNvPicPr>
            <a:picLocks noChangeAspect="1"/>
          </p:cNvPicPr>
          <p:nvPr/>
        </p:nvPicPr>
        <p:blipFill>
          <a:blip r:embed="rId2" cstate="print">
            <a:extLst>
              <a:ext uri="{28A0092B-C50C-407E-A947-70E740481C1C}">
                <a14:useLocalDpi xmlns:a14="http://schemas.microsoft.com/office/drawing/2010/main" val="0"/>
              </a:ext>
            </a:extLst>
          </a:blip>
          <a:srcRect l="16000" r="9334"/>
          <a:stretch>
            <a:fillRect/>
          </a:stretch>
        </p:blipFill>
        <p:spPr>
          <a:xfrm>
            <a:off x="7162800" y="1752600"/>
            <a:ext cx="4267200" cy="3810000"/>
          </a:xfrm>
          <a:prstGeom prst="rect">
            <a:avLst/>
          </a:prstGeom>
        </p:spPr>
      </p:pic>
    </p:spTree>
    <p:extLst>
      <p:ext uri="{BB962C8B-B14F-4D97-AF65-F5344CB8AC3E}">
        <p14:creationId xmlns:p14="http://schemas.microsoft.com/office/powerpoint/2010/main" val="409291288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FCB2C-ACBB-F472-66E0-207ACBD899ED}"/>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DA9CD94B-E349-DBDC-B62E-CA25ADB9A1D6}"/>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119:57-88 – </a:t>
            </a:r>
            <a:r>
              <a:rPr lang="en-US" sz="3200" b="1" dirty="0"/>
              <a:t>I Considered My Ways and Did Not Delay to Keep Your Commandments.</a:t>
            </a:r>
          </a:p>
        </p:txBody>
      </p:sp>
      <p:sp>
        <p:nvSpPr>
          <p:cNvPr id="7" name="Rectangle 3">
            <a:extLst>
              <a:ext uri="{FF2B5EF4-FFF2-40B4-BE49-F238E27FC236}">
                <a16:creationId xmlns:a16="http://schemas.microsoft.com/office/drawing/2014/main" id="{237CF7D0-B673-951F-AAD1-8305F878422E}"/>
              </a:ext>
            </a:extLst>
          </p:cNvPr>
          <p:cNvSpPr txBox="1">
            <a:spLocks noChangeArrowheads="1"/>
          </p:cNvSpPr>
          <p:nvPr/>
        </p:nvSpPr>
        <p:spPr bwMode="auto">
          <a:xfrm>
            <a:off x="5410200" y="1828800"/>
            <a:ext cx="6400800" cy="4493538"/>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dirty="0">
                <a:latin typeface="+mn-lt"/>
              </a:rPr>
              <a:t>I am a companion of all who fear You and keep Your precepts. </a:t>
            </a:r>
          </a:p>
          <a:p>
            <a:pPr>
              <a:spcBef>
                <a:spcPts val="1200"/>
              </a:spcBef>
            </a:pPr>
            <a:r>
              <a:rPr lang="en-US" sz="2800" dirty="0">
                <a:latin typeface="+mn-lt"/>
              </a:rPr>
              <a:t>Before I was afflicted I went astray, but now I keep Your word.</a:t>
            </a:r>
          </a:p>
          <a:p>
            <a:pPr>
              <a:spcBef>
                <a:spcPts val="1200"/>
              </a:spcBef>
            </a:pPr>
            <a:r>
              <a:rPr lang="en-US" sz="2800" dirty="0">
                <a:latin typeface="+mn-lt"/>
              </a:rPr>
              <a:t>Your hands have fashioned me; give me understanding to learn Your commands.</a:t>
            </a:r>
          </a:p>
          <a:p>
            <a:pPr>
              <a:spcBef>
                <a:spcPts val="1200"/>
              </a:spcBef>
            </a:pPr>
            <a:r>
              <a:rPr lang="en-US" sz="2800" dirty="0">
                <a:latin typeface="+mn-lt"/>
              </a:rPr>
              <a:t>Those who fear You will be glad when they see me.</a:t>
            </a:r>
          </a:p>
          <a:p>
            <a:pPr>
              <a:spcBef>
                <a:spcPts val="1200"/>
              </a:spcBef>
            </a:pPr>
            <a:r>
              <a:rPr lang="en-US" sz="2800" dirty="0">
                <a:latin typeface="+mn-lt"/>
              </a:rPr>
              <a:t>All your commandments are faithful. </a:t>
            </a:r>
          </a:p>
        </p:txBody>
      </p:sp>
      <p:pic>
        <p:nvPicPr>
          <p:cNvPr id="5" name="Picture 4">
            <a:extLst>
              <a:ext uri="{FF2B5EF4-FFF2-40B4-BE49-F238E27FC236}">
                <a16:creationId xmlns:a16="http://schemas.microsoft.com/office/drawing/2014/main" id="{3C909141-EDC2-891E-24C3-88C5D9C560DD}"/>
              </a:ext>
            </a:extLst>
          </p:cNvPr>
          <p:cNvPicPr>
            <a:picLocks noChangeAspect="1"/>
          </p:cNvPicPr>
          <p:nvPr/>
        </p:nvPicPr>
        <p:blipFill>
          <a:blip r:embed="rId2">
            <a:extLst>
              <a:ext uri="{28A0092B-C50C-407E-A947-70E740481C1C}">
                <a14:useLocalDpi xmlns:a14="http://schemas.microsoft.com/office/drawing/2010/main" val="0"/>
              </a:ext>
            </a:extLst>
          </a:blip>
          <a:srcRect t="12210"/>
          <a:stretch>
            <a:fillRect/>
          </a:stretch>
        </p:blipFill>
        <p:spPr>
          <a:xfrm>
            <a:off x="1066800" y="2209800"/>
            <a:ext cx="3657600" cy="4013775"/>
          </a:xfrm>
          <a:prstGeom prst="rect">
            <a:avLst/>
          </a:prstGeom>
        </p:spPr>
      </p:pic>
    </p:spTree>
    <p:extLst>
      <p:ext uri="{BB962C8B-B14F-4D97-AF65-F5344CB8AC3E}">
        <p14:creationId xmlns:p14="http://schemas.microsoft.com/office/powerpoint/2010/main" val="221337253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A5411-C6E2-B38C-8A6A-B64A4EFF5512}"/>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B09C99A-74A6-E2E2-BE8B-60795061B323}"/>
              </a:ext>
            </a:extLst>
          </p:cNvPr>
          <p:cNvSpPr txBox="1">
            <a:spLocks noChangeArrowheads="1"/>
          </p:cNvSpPr>
          <p:nvPr/>
        </p:nvSpPr>
        <p:spPr bwMode="auto">
          <a:xfrm>
            <a:off x="609600" y="405825"/>
            <a:ext cx="11049000" cy="1107996"/>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119:89-120 – </a:t>
            </a:r>
            <a:r>
              <a:rPr lang="en-US" b="1" dirty="0"/>
              <a:t>Your Word Is a Lamp to My Feet and a Light to My Path.</a:t>
            </a:r>
          </a:p>
        </p:txBody>
      </p:sp>
      <p:sp>
        <p:nvSpPr>
          <p:cNvPr id="7" name="Rectangle 3">
            <a:extLst>
              <a:ext uri="{FF2B5EF4-FFF2-40B4-BE49-F238E27FC236}">
                <a16:creationId xmlns:a16="http://schemas.microsoft.com/office/drawing/2014/main" id="{3825A274-DE55-1A0A-3418-FB21FBDF6EBE}"/>
              </a:ext>
            </a:extLst>
          </p:cNvPr>
          <p:cNvSpPr txBox="1">
            <a:spLocks noChangeArrowheads="1"/>
          </p:cNvSpPr>
          <p:nvPr/>
        </p:nvSpPr>
        <p:spPr bwMode="auto">
          <a:xfrm>
            <a:off x="762000" y="1828800"/>
            <a:ext cx="6400800" cy="4801314"/>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dirty="0">
                <a:latin typeface="+mn-lt"/>
              </a:rPr>
              <a:t>Your word is settled forever in heaven. </a:t>
            </a:r>
          </a:p>
          <a:p>
            <a:pPr>
              <a:spcBef>
                <a:spcPts val="1200"/>
              </a:spcBef>
            </a:pPr>
            <a:r>
              <a:rPr lang="en-US" sz="2800" dirty="0">
                <a:latin typeface="+mn-lt"/>
              </a:rPr>
              <a:t>By Your precepts You give me life. </a:t>
            </a:r>
          </a:p>
          <a:p>
            <a:pPr>
              <a:spcBef>
                <a:spcPts val="1200"/>
              </a:spcBef>
            </a:pPr>
            <a:r>
              <a:rPr lang="en-US" sz="2800" dirty="0">
                <a:latin typeface="+mn-lt"/>
              </a:rPr>
              <a:t>God’s word makes us wiser than others.</a:t>
            </a:r>
          </a:p>
          <a:p>
            <a:pPr>
              <a:spcBef>
                <a:spcPts val="1200"/>
              </a:spcBef>
            </a:pPr>
            <a:r>
              <a:rPr lang="en-US" sz="2800" dirty="0">
                <a:latin typeface="+mn-lt"/>
              </a:rPr>
              <a:t>I restrain my feet from every evil way.</a:t>
            </a:r>
          </a:p>
          <a:p>
            <a:pPr>
              <a:spcBef>
                <a:spcPts val="1200"/>
              </a:spcBef>
            </a:pPr>
            <a:r>
              <a:rPr lang="en-US" sz="2800" dirty="0">
                <a:latin typeface="+mn-lt"/>
              </a:rPr>
              <a:t>Your precepts give understanding, so I hate every false way.</a:t>
            </a:r>
          </a:p>
          <a:p>
            <a:pPr>
              <a:spcBef>
                <a:spcPts val="1200"/>
              </a:spcBef>
            </a:pPr>
            <a:r>
              <a:rPr lang="en-US" sz="2800" dirty="0">
                <a:latin typeface="+mn-lt"/>
              </a:rPr>
              <a:t>I will perform Your statutes to the end.</a:t>
            </a:r>
          </a:p>
          <a:p>
            <a:pPr>
              <a:spcBef>
                <a:spcPts val="1200"/>
              </a:spcBef>
            </a:pPr>
            <a:r>
              <a:rPr lang="en-US" sz="2800" dirty="0">
                <a:latin typeface="+mn-lt"/>
              </a:rPr>
              <a:t>God rejects those who stray from His statutes. </a:t>
            </a:r>
          </a:p>
        </p:txBody>
      </p:sp>
      <p:pic>
        <p:nvPicPr>
          <p:cNvPr id="3" name="Picture 2">
            <a:extLst>
              <a:ext uri="{FF2B5EF4-FFF2-40B4-BE49-F238E27FC236}">
                <a16:creationId xmlns:a16="http://schemas.microsoft.com/office/drawing/2014/main" id="{708C1704-4F3A-2ECF-499F-53ABD67D2C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7200" y="1828801"/>
            <a:ext cx="2819400" cy="4687468"/>
          </a:xfrm>
          <a:prstGeom prst="rect">
            <a:avLst/>
          </a:prstGeom>
        </p:spPr>
      </p:pic>
    </p:spTree>
    <p:extLst>
      <p:ext uri="{BB962C8B-B14F-4D97-AF65-F5344CB8AC3E}">
        <p14:creationId xmlns:p14="http://schemas.microsoft.com/office/powerpoint/2010/main" val="104794079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659AE-EC68-C33A-31BF-F0A9B27BCFB8}"/>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7BE2F6F-28B7-329B-A657-DB5FA589E95C}"/>
              </a:ext>
            </a:extLst>
          </p:cNvPr>
          <p:cNvSpPr txBox="1">
            <a:spLocks noChangeArrowheads="1"/>
          </p:cNvSpPr>
          <p:nvPr/>
        </p:nvSpPr>
        <p:spPr bwMode="auto">
          <a:xfrm>
            <a:off x="609600" y="405825"/>
            <a:ext cx="11049000" cy="1107996"/>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119:121-152 – </a:t>
            </a:r>
            <a:r>
              <a:rPr lang="en-US" b="1" dirty="0"/>
              <a:t>All Your Precepts Concerning All Things I Consider to Be Right.</a:t>
            </a:r>
          </a:p>
        </p:txBody>
      </p:sp>
      <p:sp>
        <p:nvSpPr>
          <p:cNvPr id="7" name="Rectangle 3">
            <a:extLst>
              <a:ext uri="{FF2B5EF4-FFF2-40B4-BE49-F238E27FC236}">
                <a16:creationId xmlns:a16="http://schemas.microsoft.com/office/drawing/2014/main" id="{8F0B9BC3-1EE1-C1F8-5746-B4DFCF907703}"/>
              </a:ext>
            </a:extLst>
          </p:cNvPr>
          <p:cNvSpPr txBox="1">
            <a:spLocks noChangeArrowheads="1"/>
          </p:cNvSpPr>
          <p:nvPr/>
        </p:nvSpPr>
        <p:spPr bwMode="auto">
          <a:xfrm>
            <a:off x="5257800" y="1677174"/>
            <a:ext cx="6400800" cy="4647426"/>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I love Your commands more than gold.</a:t>
            </a:r>
          </a:p>
          <a:p>
            <a:pPr>
              <a:spcBef>
                <a:spcPts val="1200"/>
              </a:spcBef>
            </a:pPr>
            <a:r>
              <a:rPr lang="en-US" sz="2800" b="1" dirty="0">
                <a:latin typeface="+mn-lt"/>
              </a:rPr>
              <a:t>The entrance of Your words gives light and understanding.</a:t>
            </a:r>
          </a:p>
          <a:p>
            <a:pPr>
              <a:spcBef>
                <a:spcPts val="1200"/>
              </a:spcBef>
            </a:pPr>
            <a:r>
              <a:rPr lang="en-US" sz="2800" b="1" dirty="0">
                <a:latin typeface="+mn-lt"/>
              </a:rPr>
              <a:t>Let not sin have dominion over me.</a:t>
            </a:r>
          </a:p>
          <a:p>
            <a:pPr>
              <a:spcBef>
                <a:spcPts val="1200"/>
              </a:spcBef>
            </a:pPr>
            <a:r>
              <a:rPr lang="en-US" sz="2800" b="1" dirty="0">
                <a:latin typeface="+mn-lt"/>
              </a:rPr>
              <a:t>Rivers of water run from my eyes, because men do not keep Your law.</a:t>
            </a:r>
          </a:p>
          <a:p>
            <a:pPr>
              <a:spcBef>
                <a:spcPts val="1200"/>
              </a:spcBef>
            </a:pPr>
            <a:r>
              <a:rPr lang="en-US" sz="2800" b="1" dirty="0">
                <a:latin typeface="+mn-lt"/>
              </a:rPr>
              <a:t>Your testimonies are righteous and very faithful, very pure, and truth.</a:t>
            </a:r>
          </a:p>
          <a:p>
            <a:pPr>
              <a:spcBef>
                <a:spcPts val="1200"/>
              </a:spcBef>
            </a:pPr>
            <a:r>
              <a:rPr lang="en-US" sz="2800" b="1" dirty="0">
                <a:latin typeface="+mn-lt"/>
              </a:rPr>
              <a:t>All Your commandments are truth.</a:t>
            </a:r>
          </a:p>
        </p:txBody>
      </p:sp>
      <p:pic>
        <p:nvPicPr>
          <p:cNvPr id="2" name="Picture 1">
            <a:extLst>
              <a:ext uri="{FF2B5EF4-FFF2-40B4-BE49-F238E27FC236}">
                <a16:creationId xmlns:a16="http://schemas.microsoft.com/office/drawing/2014/main" id="{4B4A1BC7-4871-C928-B4EC-C2C93D6FA583}"/>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304800" y="2057400"/>
            <a:ext cx="4724400" cy="4005772"/>
          </a:xfrm>
          <a:prstGeom prst="rect">
            <a:avLst/>
          </a:prstGeom>
        </p:spPr>
      </p:pic>
    </p:spTree>
    <p:extLst>
      <p:ext uri="{BB962C8B-B14F-4D97-AF65-F5344CB8AC3E}">
        <p14:creationId xmlns:p14="http://schemas.microsoft.com/office/powerpoint/2010/main" val="119289529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C4478-0EF9-1BC9-8957-7AF5739559C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61814A50-7B92-DFB0-2EC3-78F84BDE2978}"/>
              </a:ext>
            </a:extLst>
          </p:cNvPr>
          <p:cNvSpPr txBox="1">
            <a:spLocks noChangeArrowheads="1"/>
          </p:cNvSpPr>
          <p:nvPr/>
        </p:nvSpPr>
        <p:spPr bwMode="auto">
          <a:xfrm>
            <a:off x="609600" y="405825"/>
            <a:ext cx="11049000" cy="584775"/>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119:153-176 – </a:t>
            </a:r>
            <a:r>
              <a:rPr lang="en-US" sz="3200" b="1" dirty="0">
                <a:latin typeface="+mn-lt"/>
              </a:rPr>
              <a:t>The Entirety of Your Word Is Truth.</a:t>
            </a:r>
          </a:p>
        </p:txBody>
      </p:sp>
      <p:sp>
        <p:nvSpPr>
          <p:cNvPr id="7" name="Rectangle 3">
            <a:extLst>
              <a:ext uri="{FF2B5EF4-FFF2-40B4-BE49-F238E27FC236}">
                <a16:creationId xmlns:a16="http://schemas.microsoft.com/office/drawing/2014/main" id="{29C11DFF-1C8B-E3D4-3B5C-0D20C641FE8D}"/>
              </a:ext>
            </a:extLst>
          </p:cNvPr>
          <p:cNvSpPr txBox="1">
            <a:spLocks noChangeArrowheads="1"/>
          </p:cNvSpPr>
          <p:nvPr/>
        </p:nvSpPr>
        <p:spPr bwMode="auto">
          <a:xfrm>
            <a:off x="457200" y="1121688"/>
            <a:ext cx="6400800" cy="5355312"/>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dirty="0">
                <a:latin typeface="+mn-lt"/>
              </a:rPr>
              <a:t>Every one of Your righteous judgments endures forever.</a:t>
            </a:r>
          </a:p>
          <a:p>
            <a:pPr>
              <a:spcBef>
                <a:spcPts val="1200"/>
              </a:spcBef>
            </a:pPr>
            <a:r>
              <a:rPr lang="en-US" sz="2800" dirty="0">
                <a:latin typeface="+mn-lt"/>
              </a:rPr>
              <a:t>I hate and abhor lying, but I love Your law.</a:t>
            </a:r>
          </a:p>
          <a:p>
            <a:pPr>
              <a:spcBef>
                <a:spcPts val="1200"/>
              </a:spcBef>
            </a:pPr>
            <a:r>
              <a:rPr lang="en-US" sz="2800" dirty="0">
                <a:latin typeface="+mn-lt"/>
              </a:rPr>
              <a:t>My soul keeps Your testimonies, And I love them exceedingly.</a:t>
            </a:r>
          </a:p>
          <a:p>
            <a:pPr>
              <a:spcBef>
                <a:spcPts val="1200"/>
              </a:spcBef>
            </a:pPr>
            <a:r>
              <a:rPr lang="en-US" sz="2800" dirty="0">
                <a:latin typeface="+mn-lt"/>
              </a:rPr>
              <a:t>My tongue shall speak of Your word, for all Your commandments are righteousness.</a:t>
            </a:r>
          </a:p>
          <a:p>
            <a:pPr>
              <a:spcBef>
                <a:spcPts val="1200"/>
              </a:spcBef>
            </a:pPr>
            <a:r>
              <a:rPr lang="en-US" sz="2800" dirty="0">
                <a:latin typeface="+mn-lt"/>
              </a:rPr>
              <a:t>Seek Your servant for I do not forget Your commandments.</a:t>
            </a:r>
          </a:p>
        </p:txBody>
      </p:sp>
      <p:pic>
        <p:nvPicPr>
          <p:cNvPr id="3" name="Picture 2">
            <a:extLst>
              <a:ext uri="{FF2B5EF4-FFF2-40B4-BE49-F238E27FC236}">
                <a16:creationId xmlns:a16="http://schemas.microsoft.com/office/drawing/2014/main" id="{BB75CDD4-7708-A278-5125-320B0BC4688C}"/>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7162800" y="2057400"/>
            <a:ext cx="4584526" cy="3706162"/>
          </a:xfrm>
          <a:prstGeom prst="rect">
            <a:avLst/>
          </a:prstGeom>
        </p:spPr>
      </p:pic>
    </p:spTree>
    <p:extLst>
      <p:ext uri="{BB962C8B-B14F-4D97-AF65-F5344CB8AC3E}">
        <p14:creationId xmlns:p14="http://schemas.microsoft.com/office/powerpoint/2010/main" val="169468988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5EF0BB-EA81-2005-EA35-5AF19B5FA78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DE5732D0-FECD-91DE-1449-11E2E3E613DA}"/>
              </a:ext>
            </a:extLst>
          </p:cNvPr>
          <p:cNvSpPr txBox="1">
            <a:spLocks noChangeArrowheads="1"/>
          </p:cNvSpPr>
          <p:nvPr/>
        </p:nvSpPr>
        <p:spPr bwMode="auto">
          <a:xfrm>
            <a:off x="609600" y="405825"/>
            <a:ext cx="11049000" cy="1107996"/>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a:latin typeface="+mn-lt"/>
              </a:rPr>
              <a:t>Psalms </a:t>
            </a:r>
            <a:r>
              <a:rPr lang="en-US" sz="3200" b="1" i="1" kern="0" dirty="0">
                <a:latin typeface="+mn-lt"/>
              </a:rPr>
              <a:t>120,121,122 - </a:t>
            </a:r>
            <a:r>
              <a:rPr lang="en-US" b="1" dirty="0"/>
              <a:t>I Was Glad When They Said to Me, "Let Us Go into the House of the Lord."</a:t>
            </a:r>
          </a:p>
        </p:txBody>
      </p:sp>
      <p:sp>
        <p:nvSpPr>
          <p:cNvPr id="7" name="Rectangle 3">
            <a:extLst>
              <a:ext uri="{FF2B5EF4-FFF2-40B4-BE49-F238E27FC236}">
                <a16:creationId xmlns:a16="http://schemas.microsoft.com/office/drawing/2014/main" id="{BD3BCA51-4AFA-08BD-BDEF-09CDD9922BDE}"/>
              </a:ext>
            </a:extLst>
          </p:cNvPr>
          <p:cNvSpPr txBox="1">
            <a:spLocks noChangeArrowheads="1"/>
          </p:cNvSpPr>
          <p:nvPr/>
        </p:nvSpPr>
        <p:spPr bwMode="auto">
          <a:xfrm>
            <a:off x="457200" y="1600200"/>
            <a:ext cx="6400800" cy="5078313"/>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I cried to the Lord for deliverance from lies and deceit.</a:t>
            </a:r>
          </a:p>
          <a:p>
            <a:pPr>
              <a:spcBef>
                <a:spcPts val="1200"/>
              </a:spcBef>
            </a:pPr>
            <a:r>
              <a:rPr lang="en-US" sz="2800" b="1" dirty="0">
                <a:latin typeface="+mn-lt"/>
              </a:rPr>
              <a:t>I am for peace; but </a:t>
            </a:r>
            <a:r>
              <a:rPr lang="en-US" sz="2800" b="1">
                <a:latin typeface="+mn-lt"/>
              </a:rPr>
              <a:t>when I </a:t>
            </a:r>
            <a:r>
              <a:rPr lang="en-US" sz="2800" b="1" dirty="0">
                <a:latin typeface="+mn-lt"/>
              </a:rPr>
              <a:t>speak, they are for war.</a:t>
            </a:r>
            <a:endParaRPr lang="en-US" sz="2800" dirty="0">
              <a:latin typeface="+mn-lt"/>
            </a:endParaRPr>
          </a:p>
          <a:p>
            <a:pPr>
              <a:spcBef>
                <a:spcPts val="1200"/>
              </a:spcBef>
            </a:pPr>
            <a:r>
              <a:rPr lang="en-US" sz="2800" b="1" dirty="0">
                <a:latin typeface="+mn-lt"/>
              </a:rPr>
              <a:t>The Lord shall preserve you from evil.</a:t>
            </a:r>
            <a:endParaRPr lang="en-US" sz="2800" dirty="0">
              <a:latin typeface="+mn-lt"/>
            </a:endParaRPr>
          </a:p>
          <a:p>
            <a:pPr>
              <a:spcBef>
                <a:spcPts val="1200"/>
              </a:spcBef>
            </a:pPr>
            <a:r>
              <a:rPr lang="en-US" sz="2800" b="1" dirty="0">
                <a:latin typeface="+mn-lt"/>
              </a:rPr>
              <a:t>He neither slumbers nor sleeps.</a:t>
            </a:r>
          </a:p>
          <a:p>
            <a:pPr>
              <a:spcBef>
                <a:spcPts val="1200"/>
              </a:spcBef>
            </a:pPr>
            <a:r>
              <a:rPr lang="en-US" sz="2800" b="1" dirty="0">
                <a:latin typeface="+mn-lt"/>
              </a:rPr>
              <a:t>God’s people should rejoice over opportunities to worship God.</a:t>
            </a:r>
          </a:p>
          <a:p>
            <a:pPr>
              <a:spcBef>
                <a:spcPts val="1200"/>
              </a:spcBef>
            </a:pPr>
            <a:r>
              <a:rPr lang="en-US" sz="2800" b="1" dirty="0">
                <a:latin typeface="+mn-lt"/>
              </a:rPr>
              <a:t>We should seek and pray for the peace and wellbeing of Jerusalem.</a:t>
            </a:r>
          </a:p>
        </p:txBody>
      </p:sp>
      <p:pic>
        <p:nvPicPr>
          <p:cNvPr id="5" name="Picture 4">
            <a:extLst>
              <a:ext uri="{FF2B5EF4-FFF2-40B4-BE49-F238E27FC236}">
                <a16:creationId xmlns:a16="http://schemas.microsoft.com/office/drawing/2014/main" id="{1547EA84-C7D7-210B-0D05-24DDDC5268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6600" y="1828800"/>
            <a:ext cx="4842825" cy="4318575"/>
          </a:xfrm>
          <a:prstGeom prst="rect">
            <a:avLst/>
          </a:prstGeom>
        </p:spPr>
      </p:pic>
    </p:spTree>
    <p:extLst>
      <p:ext uri="{BB962C8B-B14F-4D97-AF65-F5344CB8AC3E}">
        <p14:creationId xmlns:p14="http://schemas.microsoft.com/office/powerpoint/2010/main" val="419962360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8034E-9C9E-12E4-492D-E3383DDC290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8764742-540C-C913-C915-BA88390263CE}"/>
              </a:ext>
            </a:extLst>
          </p:cNvPr>
          <p:cNvSpPr txBox="1">
            <a:spLocks noChangeArrowheads="1"/>
          </p:cNvSpPr>
          <p:nvPr/>
        </p:nvSpPr>
        <p:spPr bwMode="auto">
          <a:xfrm>
            <a:off x="609600" y="405825"/>
            <a:ext cx="11049000" cy="1107996"/>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Psalms 123,124,125,126 - </a:t>
            </a:r>
            <a:r>
              <a:rPr lang="en-US" sz="3200" b="1" dirty="0">
                <a:latin typeface="+mn-lt"/>
              </a:rPr>
              <a:t>Those Who Sow in Tears Shall Reap in Joy.</a:t>
            </a:r>
          </a:p>
        </p:txBody>
      </p:sp>
      <p:sp>
        <p:nvSpPr>
          <p:cNvPr id="7" name="Rectangle 3">
            <a:extLst>
              <a:ext uri="{FF2B5EF4-FFF2-40B4-BE49-F238E27FC236}">
                <a16:creationId xmlns:a16="http://schemas.microsoft.com/office/drawing/2014/main" id="{F685EFCA-994A-3A79-A1D0-3E29394B6846}"/>
              </a:ext>
            </a:extLst>
          </p:cNvPr>
          <p:cNvSpPr txBox="1">
            <a:spLocks noChangeArrowheads="1"/>
          </p:cNvSpPr>
          <p:nvPr/>
        </p:nvSpPr>
        <p:spPr bwMode="auto">
          <a:xfrm>
            <a:off x="5181600" y="1656576"/>
            <a:ext cx="6400800" cy="4770537"/>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Look to the Lord  for mercy when others show us scorn </a:t>
            </a:r>
            <a:r>
              <a:rPr lang="en-US" sz="2800" b="1">
                <a:latin typeface="+mn-lt"/>
              </a:rPr>
              <a:t>and contempt.</a:t>
            </a:r>
            <a:endParaRPr lang="en-US" sz="2800" dirty="0">
              <a:latin typeface="+mn-lt"/>
            </a:endParaRPr>
          </a:p>
          <a:p>
            <a:pPr>
              <a:spcBef>
                <a:spcPts val="1200"/>
              </a:spcBef>
            </a:pPr>
            <a:r>
              <a:rPr lang="en-US" sz="2800" b="1" dirty="0">
                <a:latin typeface="+mn-lt"/>
              </a:rPr>
              <a:t>Had not God been on Israel’s side, enemies would swallow them alive.</a:t>
            </a:r>
          </a:p>
          <a:p>
            <a:pPr>
              <a:spcBef>
                <a:spcPts val="1200"/>
              </a:spcBef>
            </a:pPr>
            <a:r>
              <a:rPr lang="en-US" sz="2800" b="1" dirty="0">
                <a:latin typeface="+mn-lt"/>
              </a:rPr>
              <a:t>The Lord does good to those who are good, but those who turn aside will be led away with the wicked.</a:t>
            </a:r>
          </a:p>
          <a:p>
            <a:pPr>
              <a:spcBef>
                <a:spcPts val="1200"/>
              </a:spcBef>
            </a:pPr>
            <a:r>
              <a:rPr lang="en-US" sz="2800" b="1" dirty="0">
                <a:latin typeface="+mn-lt"/>
              </a:rPr>
              <a:t>The people rejoiced with laughter and singing when the Lord returned them from captivity.</a:t>
            </a:r>
          </a:p>
        </p:txBody>
      </p:sp>
      <p:pic>
        <p:nvPicPr>
          <p:cNvPr id="3" name="Picture 2">
            <a:extLst>
              <a:ext uri="{FF2B5EF4-FFF2-40B4-BE49-F238E27FC236}">
                <a16:creationId xmlns:a16="http://schemas.microsoft.com/office/drawing/2014/main" id="{A935F165-2796-5044-2F36-C9717F49EB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 y="1828800"/>
            <a:ext cx="3425300" cy="4419600"/>
          </a:xfrm>
          <a:prstGeom prst="rect">
            <a:avLst/>
          </a:prstGeom>
        </p:spPr>
      </p:pic>
    </p:spTree>
    <p:extLst>
      <p:ext uri="{BB962C8B-B14F-4D97-AF65-F5344CB8AC3E}">
        <p14:creationId xmlns:p14="http://schemas.microsoft.com/office/powerpoint/2010/main" val="389704540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6B611-2EB2-74DB-AE37-76853A1358CC}"/>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D9AB5E9-69DC-9F20-531C-47C377A39A93}"/>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Psalms 127,128,129,130 - </a:t>
            </a:r>
            <a:r>
              <a:rPr lang="en-US" sz="3200" b="1" dirty="0"/>
              <a:t>Children are a blessing from God.</a:t>
            </a:r>
            <a:endParaRPr lang="en-US" sz="3200" b="1" dirty="0">
              <a:latin typeface="+mn-lt"/>
            </a:endParaRPr>
          </a:p>
        </p:txBody>
      </p:sp>
      <p:sp>
        <p:nvSpPr>
          <p:cNvPr id="7" name="Rectangle 3">
            <a:extLst>
              <a:ext uri="{FF2B5EF4-FFF2-40B4-BE49-F238E27FC236}">
                <a16:creationId xmlns:a16="http://schemas.microsoft.com/office/drawing/2014/main" id="{92071C22-CB9C-D86A-70F0-4B364AB78C7C}"/>
              </a:ext>
            </a:extLst>
          </p:cNvPr>
          <p:cNvSpPr txBox="1">
            <a:spLocks noChangeArrowheads="1"/>
          </p:cNvSpPr>
          <p:nvPr/>
        </p:nvSpPr>
        <p:spPr bwMode="auto">
          <a:xfrm>
            <a:off x="685800" y="1600200"/>
            <a:ext cx="6400800" cy="5170646"/>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r>
              <a:rPr lang="en-US" sz="2800" dirty="0">
                <a:latin typeface="+mn-lt"/>
              </a:rPr>
              <a:t>Unless the Lord builds the house, they labor in vain who build it.</a:t>
            </a:r>
          </a:p>
          <a:p>
            <a:r>
              <a:rPr lang="en-US" sz="2800" dirty="0">
                <a:latin typeface="+mn-lt"/>
              </a:rPr>
              <a:t>Children are like arrows. Blessed is the man who has a full quiver.</a:t>
            </a:r>
          </a:p>
          <a:p>
            <a:r>
              <a:rPr lang="en-US" sz="2800" dirty="0">
                <a:latin typeface="+mn-lt"/>
              </a:rPr>
              <a:t>He who fears the Lord and walks in His ways, it will be well with him.</a:t>
            </a:r>
          </a:p>
          <a:p>
            <a:r>
              <a:rPr lang="en-US" sz="2800" dirty="0">
                <a:latin typeface="+mn-lt"/>
              </a:rPr>
              <a:t>His wife will be like a fruitful vine and his children like olive plants.</a:t>
            </a:r>
          </a:p>
          <a:p>
            <a:r>
              <a:rPr lang="en-US" sz="2800" dirty="0">
                <a:latin typeface="+mn-lt"/>
              </a:rPr>
              <a:t>He may see his children’s children.</a:t>
            </a:r>
          </a:p>
          <a:p>
            <a:r>
              <a:rPr lang="en-US" sz="2800" dirty="0">
                <a:latin typeface="+mn-lt"/>
              </a:rPr>
              <a:t>They afflicted me but did not prevail.</a:t>
            </a:r>
          </a:p>
          <a:p>
            <a:r>
              <a:rPr lang="en-US" sz="2800" dirty="0">
                <a:latin typeface="+mn-lt"/>
              </a:rPr>
              <a:t>If You mark iniquities, who can stand? But there is forgiveness with You.</a:t>
            </a:r>
          </a:p>
        </p:txBody>
      </p:sp>
      <p:pic>
        <p:nvPicPr>
          <p:cNvPr id="6" name="Picture 5">
            <a:extLst>
              <a:ext uri="{FF2B5EF4-FFF2-40B4-BE49-F238E27FC236}">
                <a16:creationId xmlns:a16="http://schemas.microsoft.com/office/drawing/2014/main" id="{B5C332E7-4BEA-3261-E1FB-07EE0F83695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73878" y="2286000"/>
            <a:ext cx="4284722" cy="3429000"/>
          </a:xfrm>
          <a:prstGeom prst="rect">
            <a:avLst/>
          </a:prstGeom>
        </p:spPr>
      </p:pic>
    </p:spTree>
    <p:extLst>
      <p:ext uri="{BB962C8B-B14F-4D97-AF65-F5344CB8AC3E}">
        <p14:creationId xmlns:p14="http://schemas.microsoft.com/office/powerpoint/2010/main" val="392789843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41D5C-6C2B-8F9F-B504-E41CD04E5CF1}"/>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4380D5B-CBA1-8544-1126-26CA3CC84E47}"/>
              </a:ext>
            </a:extLst>
          </p:cNvPr>
          <p:cNvSpPr txBox="1">
            <a:spLocks noChangeArrowheads="1"/>
          </p:cNvSpPr>
          <p:nvPr/>
        </p:nvSpPr>
        <p:spPr bwMode="auto">
          <a:xfrm>
            <a:off x="609600" y="405825"/>
            <a:ext cx="11049000" cy="1077218"/>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Psalms 131,132 - </a:t>
            </a:r>
            <a:r>
              <a:rPr lang="en-US" sz="3200" b="1" dirty="0"/>
              <a:t>“I Will Set upon Your Throne the Fruit of Your Body.”</a:t>
            </a:r>
            <a:r>
              <a:rPr lang="en-US" sz="3200" b="1" i="1" kern="0" dirty="0">
                <a:latin typeface="+mn-lt"/>
              </a:rPr>
              <a:t>  </a:t>
            </a:r>
            <a:endParaRPr lang="en-US" sz="3200" b="1" dirty="0">
              <a:latin typeface="+mn-lt"/>
            </a:endParaRPr>
          </a:p>
        </p:txBody>
      </p:sp>
      <p:sp>
        <p:nvSpPr>
          <p:cNvPr id="7" name="Rectangle 3">
            <a:extLst>
              <a:ext uri="{FF2B5EF4-FFF2-40B4-BE49-F238E27FC236}">
                <a16:creationId xmlns:a16="http://schemas.microsoft.com/office/drawing/2014/main" id="{C58062AC-1020-5056-6BCF-2E8F78A3889B}"/>
              </a:ext>
            </a:extLst>
          </p:cNvPr>
          <p:cNvSpPr txBox="1">
            <a:spLocks noChangeArrowheads="1"/>
          </p:cNvSpPr>
          <p:nvPr/>
        </p:nvSpPr>
        <p:spPr bwMode="auto">
          <a:xfrm>
            <a:off x="685800" y="1600200"/>
            <a:ext cx="6400800" cy="4893647"/>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3200" b="1" dirty="0">
                <a:latin typeface="+mn-lt"/>
              </a:rPr>
              <a:t>Hope in the Lord </a:t>
            </a:r>
            <a:r>
              <a:rPr lang="en-US" sz="3200" b="1">
                <a:latin typeface="+mn-lt"/>
              </a:rPr>
              <a:t>regarding matters </a:t>
            </a:r>
            <a:r>
              <a:rPr lang="en-US" sz="3200" b="1" dirty="0">
                <a:latin typeface="+mn-lt"/>
              </a:rPr>
              <a:t>too great or profound</a:t>
            </a:r>
            <a:endParaRPr lang="en-US" sz="3200" dirty="0">
              <a:latin typeface="+mn-lt"/>
            </a:endParaRPr>
          </a:p>
          <a:p>
            <a:pPr>
              <a:spcBef>
                <a:spcPts val="1200"/>
              </a:spcBef>
            </a:pPr>
            <a:r>
              <a:rPr lang="en-US" sz="3200" b="1" dirty="0">
                <a:latin typeface="+mn-lt"/>
              </a:rPr>
              <a:t>Calm your soul by trusting God like a child with its mother.</a:t>
            </a:r>
          </a:p>
          <a:p>
            <a:pPr>
              <a:spcBef>
                <a:spcPts val="1200"/>
              </a:spcBef>
            </a:pPr>
            <a:r>
              <a:rPr lang="en-US" sz="3200" b="1" dirty="0">
                <a:latin typeface="+mn-lt"/>
              </a:rPr>
              <a:t>David’s devotion to God and finding a place for the Ark of the Covenant</a:t>
            </a:r>
          </a:p>
          <a:p>
            <a:pPr>
              <a:spcBef>
                <a:spcPts val="1200"/>
              </a:spcBef>
            </a:pPr>
            <a:r>
              <a:rPr lang="en-US" sz="3200" b="1" dirty="0">
                <a:latin typeface="+mn-lt"/>
              </a:rPr>
              <a:t>God’s promises to David and his descendants.</a:t>
            </a:r>
          </a:p>
        </p:txBody>
      </p:sp>
      <p:pic>
        <p:nvPicPr>
          <p:cNvPr id="3" name="Picture 2">
            <a:extLst>
              <a:ext uri="{FF2B5EF4-FFF2-40B4-BE49-F238E27FC236}">
                <a16:creationId xmlns:a16="http://schemas.microsoft.com/office/drawing/2014/main" id="{F493C94D-FB08-6EF0-67E1-CE40768336D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93030" y="2286000"/>
            <a:ext cx="4570370" cy="3657600"/>
          </a:xfrm>
          <a:prstGeom prst="rect">
            <a:avLst/>
          </a:prstGeom>
        </p:spPr>
      </p:pic>
    </p:spTree>
    <p:extLst>
      <p:ext uri="{BB962C8B-B14F-4D97-AF65-F5344CB8AC3E}">
        <p14:creationId xmlns:p14="http://schemas.microsoft.com/office/powerpoint/2010/main" val="3044755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9D82E-D73D-046A-754C-13F100392F9A}"/>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C5C9F420-C4D4-4852-DA0F-27E112F2AB6D}"/>
              </a:ext>
            </a:extLst>
          </p:cNvPr>
          <p:cNvSpPr txBox="1">
            <a:spLocks noChangeArrowheads="1"/>
          </p:cNvSpPr>
          <p:nvPr/>
        </p:nvSpPr>
        <p:spPr bwMode="auto">
          <a:xfrm>
            <a:off x="609600" y="405825"/>
            <a:ext cx="11049000" cy="1107996"/>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Psalms 133,134,135 - </a:t>
            </a:r>
            <a:r>
              <a:rPr lang="en-US" b="1" dirty="0"/>
              <a:t>Idols Are Silver and Gold, the Work of Men's Hands.</a:t>
            </a:r>
          </a:p>
        </p:txBody>
      </p:sp>
      <p:sp>
        <p:nvSpPr>
          <p:cNvPr id="7" name="Rectangle 3">
            <a:extLst>
              <a:ext uri="{FF2B5EF4-FFF2-40B4-BE49-F238E27FC236}">
                <a16:creationId xmlns:a16="http://schemas.microsoft.com/office/drawing/2014/main" id="{1AE6C8C3-35BA-E5ED-29F1-DDDCC0D246AC}"/>
              </a:ext>
            </a:extLst>
          </p:cNvPr>
          <p:cNvSpPr txBox="1">
            <a:spLocks noChangeArrowheads="1"/>
          </p:cNvSpPr>
          <p:nvPr/>
        </p:nvSpPr>
        <p:spPr bwMode="auto">
          <a:xfrm>
            <a:off x="5105400" y="1709440"/>
            <a:ext cx="6781800" cy="4924425"/>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Unity among brethren is good and pleasant.</a:t>
            </a:r>
          </a:p>
          <a:p>
            <a:pPr>
              <a:spcBef>
                <a:spcPts val="1200"/>
              </a:spcBef>
            </a:pPr>
            <a:r>
              <a:rPr lang="en-US" sz="2800" b="1" dirty="0">
                <a:latin typeface="+mn-lt"/>
              </a:rPr>
              <a:t>All the Lord’s servants should bless Him.</a:t>
            </a:r>
          </a:p>
          <a:p>
            <a:pPr>
              <a:spcBef>
                <a:spcPts val="1200"/>
              </a:spcBef>
            </a:pPr>
            <a:r>
              <a:rPr lang="en-US" sz="2800" b="1" dirty="0">
                <a:latin typeface="+mn-lt"/>
              </a:rPr>
              <a:t>The Lord chose Israel and does whatever He chooses in the world He made.</a:t>
            </a:r>
          </a:p>
          <a:p>
            <a:pPr>
              <a:spcBef>
                <a:spcPts val="1200"/>
              </a:spcBef>
            </a:pPr>
            <a:r>
              <a:rPr lang="en-US" sz="2800" b="1" dirty="0">
                <a:latin typeface="+mn-lt"/>
              </a:rPr>
              <a:t>He freed Israel from Egypt and gave them the land of Canaan.</a:t>
            </a:r>
          </a:p>
          <a:p>
            <a:pPr>
              <a:spcBef>
                <a:spcPts val="1200"/>
              </a:spcBef>
            </a:pPr>
            <a:r>
              <a:rPr lang="en-US" sz="2800" b="1" dirty="0">
                <a:latin typeface="+mn-lt"/>
              </a:rPr>
              <a:t>The idols were made by men and cannot speak, see, or hear.</a:t>
            </a:r>
          </a:p>
        </p:txBody>
      </p:sp>
      <p:pic>
        <p:nvPicPr>
          <p:cNvPr id="5" name="Picture 4">
            <a:extLst>
              <a:ext uri="{FF2B5EF4-FFF2-40B4-BE49-F238E27FC236}">
                <a16:creationId xmlns:a16="http://schemas.microsoft.com/office/drawing/2014/main" id="{3233E93C-4BF6-EE4F-8B28-81062E7BF6F0}"/>
              </a:ext>
            </a:extLst>
          </p:cNvPr>
          <p:cNvPicPr>
            <a:picLocks noChangeAspect="1"/>
          </p:cNvPicPr>
          <p:nvPr/>
        </p:nvPicPr>
        <p:blipFill>
          <a:blip r:embed="rId2" cstate="print">
            <a:extLst>
              <a:ext uri="{28A0092B-C50C-407E-A947-70E740481C1C}">
                <a14:useLocalDpi xmlns:a14="http://schemas.microsoft.com/office/drawing/2010/main" val="0"/>
              </a:ext>
            </a:extLst>
          </a:blip>
          <a:srcRect l="14639" r="19488"/>
          <a:stretch>
            <a:fillRect/>
          </a:stretch>
        </p:blipFill>
        <p:spPr>
          <a:xfrm>
            <a:off x="1066800" y="1929576"/>
            <a:ext cx="3429000" cy="4234894"/>
          </a:xfrm>
          <a:prstGeom prst="rect">
            <a:avLst/>
          </a:prstGeom>
        </p:spPr>
      </p:pic>
    </p:spTree>
    <p:extLst>
      <p:ext uri="{BB962C8B-B14F-4D97-AF65-F5344CB8AC3E}">
        <p14:creationId xmlns:p14="http://schemas.microsoft.com/office/powerpoint/2010/main" val="370933952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85AFB-6FB2-BCC6-C00D-BC3990201522}"/>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4CBCF14B-5768-D513-7484-54147F1260B7}"/>
              </a:ext>
            </a:extLst>
          </p:cNvPr>
          <p:cNvSpPr txBox="1">
            <a:spLocks noChangeArrowheads="1"/>
          </p:cNvSpPr>
          <p:nvPr/>
        </p:nvSpPr>
        <p:spPr bwMode="auto">
          <a:xfrm>
            <a:off x="609600" y="405825"/>
            <a:ext cx="11049000" cy="1200329"/>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kern="0" dirty="0">
                <a:latin typeface="+mn-lt"/>
              </a:rPr>
              <a:t>Psalm 136 - </a:t>
            </a:r>
            <a:r>
              <a:rPr lang="en-US" sz="3600" b="1" dirty="0">
                <a:latin typeface="+mn-lt"/>
              </a:rPr>
              <a:t>Give Thanks to God, for His Mercy Endures Forever</a:t>
            </a:r>
            <a:r>
              <a:rPr lang="en-US" sz="3600" dirty="0">
                <a:latin typeface="+mn-lt"/>
              </a:rPr>
              <a:t>.</a:t>
            </a:r>
            <a:endParaRPr lang="en-US" b="1" dirty="0"/>
          </a:p>
        </p:txBody>
      </p:sp>
      <p:sp>
        <p:nvSpPr>
          <p:cNvPr id="7" name="Rectangle 3">
            <a:extLst>
              <a:ext uri="{FF2B5EF4-FFF2-40B4-BE49-F238E27FC236}">
                <a16:creationId xmlns:a16="http://schemas.microsoft.com/office/drawing/2014/main" id="{9837FAD3-65B2-5036-F47A-6A4AB1AB7BD6}"/>
              </a:ext>
            </a:extLst>
          </p:cNvPr>
          <p:cNvSpPr txBox="1">
            <a:spLocks noChangeArrowheads="1"/>
          </p:cNvSpPr>
          <p:nvPr/>
        </p:nvSpPr>
        <p:spPr bwMode="auto">
          <a:xfrm>
            <a:off x="533400" y="1709440"/>
            <a:ext cx="6019800" cy="4339650"/>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God deserves our thanks because He created the heavens, the earth, and the heavenly bodies.</a:t>
            </a:r>
          </a:p>
          <a:p>
            <a:pPr>
              <a:spcBef>
                <a:spcPts val="1200"/>
              </a:spcBef>
            </a:pPr>
            <a:r>
              <a:rPr lang="en-US" sz="2800" b="1" dirty="0">
                <a:latin typeface="+mn-lt"/>
              </a:rPr>
              <a:t>God deserves thanks because He led Israel out of Egyptian captivity.</a:t>
            </a:r>
          </a:p>
          <a:p>
            <a:pPr>
              <a:spcBef>
                <a:spcPts val="1200"/>
              </a:spcBef>
            </a:pPr>
            <a:r>
              <a:rPr lang="en-US" sz="2800" b="1" dirty="0">
                <a:latin typeface="+mn-lt"/>
              </a:rPr>
              <a:t>God deserves thanks because He led Israel to defeat enemies and gave them the land of Canaan.</a:t>
            </a:r>
          </a:p>
          <a:p>
            <a:pPr>
              <a:spcBef>
                <a:spcPts val="1200"/>
              </a:spcBef>
            </a:pPr>
            <a:r>
              <a:rPr lang="en-US" sz="2800" b="1" dirty="0">
                <a:latin typeface="+mn-lt"/>
              </a:rPr>
              <a:t>God’s mercy endures forever.</a:t>
            </a:r>
          </a:p>
        </p:txBody>
      </p:sp>
      <p:pic>
        <p:nvPicPr>
          <p:cNvPr id="8" name="Picture 7">
            <a:extLst>
              <a:ext uri="{FF2B5EF4-FFF2-40B4-BE49-F238E27FC236}">
                <a16:creationId xmlns:a16="http://schemas.microsoft.com/office/drawing/2014/main" id="{2B5402A1-B551-79B0-B30E-CF9C8A000307}"/>
              </a:ext>
            </a:extLst>
          </p:cNvPr>
          <p:cNvPicPr>
            <a:picLocks noChangeAspect="1"/>
          </p:cNvPicPr>
          <p:nvPr/>
        </p:nvPicPr>
        <p:blipFill>
          <a:blip r:embed="rId2">
            <a:extLst>
              <a:ext uri="{28A0092B-C50C-407E-A947-70E740481C1C}">
                <a14:useLocalDpi xmlns:a14="http://schemas.microsoft.com/office/drawing/2010/main" val="0"/>
              </a:ext>
            </a:extLst>
          </a:blip>
          <a:srcRect l="19566" t="11256" b="22818"/>
          <a:stretch>
            <a:fillRect/>
          </a:stretch>
        </p:blipFill>
        <p:spPr>
          <a:xfrm>
            <a:off x="7414098" y="1723656"/>
            <a:ext cx="4267200" cy="4728519"/>
          </a:xfrm>
          <a:prstGeom prst="rect">
            <a:avLst/>
          </a:prstGeom>
        </p:spPr>
      </p:pic>
      <p:sp>
        <p:nvSpPr>
          <p:cNvPr id="9" name="TextBox 8">
            <a:extLst>
              <a:ext uri="{FF2B5EF4-FFF2-40B4-BE49-F238E27FC236}">
                <a16:creationId xmlns:a16="http://schemas.microsoft.com/office/drawing/2014/main" id="{C546FFD7-0490-9948-D16A-F7D0379DEFCD}"/>
              </a:ext>
            </a:extLst>
          </p:cNvPr>
          <p:cNvSpPr txBox="1"/>
          <p:nvPr/>
        </p:nvSpPr>
        <p:spPr>
          <a:xfrm>
            <a:off x="9677400" y="4262735"/>
            <a:ext cx="1752600" cy="461665"/>
          </a:xfrm>
          <a:prstGeom prst="rect">
            <a:avLst/>
          </a:prstGeom>
          <a:noFill/>
        </p:spPr>
        <p:txBody>
          <a:bodyPr wrap="square" rtlCol="0">
            <a:spAutoFit/>
          </a:bodyPr>
          <a:lstStyle/>
          <a:p>
            <a:r>
              <a:rPr lang="en-US" sz="2400" b="1" dirty="0">
                <a:solidFill>
                  <a:srgbClr val="000000"/>
                </a:solidFill>
                <a:latin typeface="+mj-lt"/>
              </a:rPr>
              <a:t>Amorites</a:t>
            </a:r>
          </a:p>
        </p:txBody>
      </p:sp>
      <p:sp>
        <p:nvSpPr>
          <p:cNvPr id="11" name="TextBox 10">
            <a:extLst>
              <a:ext uri="{FF2B5EF4-FFF2-40B4-BE49-F238E27FC236}">
                <a16:creationId xmlns:a16="http://schemas.microsoft.com/office/drawing/2014/main" id="{80E2E0DE-A915-D1E4-7A33-7486A81C48F5}"/>
              </a:ext>
            </a:extLst>
          </p:cNvPr>
          <p:cNvSpPr txBox="1"/>
          <p:nvPr/>
        </p:nvSpPr>
        <p:spPr>
          <a:xfrm>
            <a:off x="9677400" y="2357735"/>
            <a:ext cx="1752600" cy="461665"/>
          </a:xfrm>
          <a:prstGeom prst="rect">
            <a:avLst/>
          </a:prstGeom>
          <a:noFill/>
        </p:spPr>
        <p:txBody>
          <a:bodyPr wrap="square" rtlCol="0">
            <a:spAutoFit/>
          </a:bodyPr>
          <a:lstStyle/>
          <a:p>
            <a:r>
              <a:rPr lang="en-US" sz="2400" b="1" dirty="0">
                <a:solidFill>
                  <a:srgbClr val="000000"/>
                </a:solidFill>
                <a:latin typeface="+mj-lt"/>
              </a:rPr>
              <a:t>Bashan</a:t>
            </a:r>
          </a:p>
        </p:txBody>
      </p:sp>
    </p:spTree>
    <p:extLst>
      <p:ext uri="{BB962C8B-B14F-4D97-AF65-F5344CB8AC3E}">
        <p14:creationId xmlns:p14="http://schemas.microsoft.com/office/powerpoint/2010/main" val="64262545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0B414-1828-D233-84F2-3E97EB052805}"/>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5EB85C1-43E4-EAAC-61FE-0DA6C80500C4}"/>
              </a:ext>
            </a:extLst>
          </p:cNvPr>
          <p:cNvSpPr txBox="1">
            <a:spLocks noChangeArrowheads="1"/>
          </p:cNvSpPr>
          <p:nvPr/>
        </p:nvSpPr>
        <p:spPr bwMode="auto">
          <a:xfrm>
            <a:off x="609600" y="405825"/>
            <a:ext cx="11049000" cy="1200329"/>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600" b="1" i="1" kern="0" dirty="0">
                <a:latin typeface="+mn-lt"/>
              </a:rPr>
              <a:t>Psalms 137,138 - </a:t>
            </a:r>
            <a:r>
              <a:rPr lang="en-US" sz="3600" b="1" dirty="0">
                <a:latin typeface="+mn-lt"/>
              </a:rPr>
              <a:t>By the Rivers of Babylon We Sat and Wept.</a:t>
            </a:r>
          </a:p>
        </p:txBody>
      </p:sp>
      <p:sp>
        <p:nvSpPr>
          <p:cNvPr id="7" name="Rectangle 3">
            <a:extLst>
              <a:ext uri="{FF2B5EF4-FFF2-40B4-BE49-F238E27FC236}">
                <a16:creationId xmlns:a16="http://schemas.microsoft.com/office/drawing/2014/main" id="{A64C64C4-4DBF-7184-EE0F-61C8F80556A6}"/>
              </a:ext>
            </a:extLst>
          </p:cNvPr>
          <p:cNvSpPr txBox="1">
            <a:spLocks noChangeArrowheads="1"/>
          </p:cNvSpPr>
          <p:nvPr/>
        </p:nvSpPr>
        <p:spPr bwMode="auto">
          <a:xfrm>
            <a:off x="5638800" y="1676400"/>
            <a:ext cx="6019800" cy="5078313"/>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Captives in Babylon wept when they remembered Zion.</a:t>
            </a:r>
          </a:p>
          <a:p>
            <a:pPr>
              <a:spcBef>
                <a:spcPts val="1200"/>
              </a:spcBef>
            </a:pPr>
            <a:r>
              <a:rPr lang="en-US" sz="2800" b="1" dirty="0">
                <a:latin typeface="+mn-lt"/>
              </a:rPr>
              <a:t>They could not sing songs of Zion.</a:t>
            </a:r>
          </a:p>
          <a:p>
            <a:pPr>
              <a:spcBef>
                <a:spcPts val="1200"/>
              </a:spcBef>
            </a:pPr>
            <a:r>
              <a:rPr lang="en-US" sz="2800" b="1" dirty="0">
                <a:latin typeface="+mn-lt"/>
              </a:rPr>
              <a:t>Edom and Babylon should receive vengeance for mistreating Israel.</a:t>
            </a:r>
          </a:p>
          <a:p>
            <a:pPr>
              <a:spcBef>
                <a:spcPts val="1200"/>
              </a:spcBef>
            </a:pPr>
            <a:r>
              <a:rPr lang="en-US" sz="2800" b="1" dirty="0">
                <a:latin typeface="+mn-lt"/>
              </a:rPr>
              <a:t>I will praise God for His lovingkindness and truth.</a:t>
            </a:r>
          </a:p>
          <a:p>
            <a:pPr>
              <a:spcBef>
                <a:spcPts val="1200"/>
              </a:spcBef>
            </a:pPr>
            <a:r>
              <a:rPr lang="en-US" sz="2800" b="1" dirty="0">
                <a:latin typeface="+mn-lt"/>
              </a:rPr>
              <a:t>All the kings should praise Him.</a:t>
            </a:r>
          </a:p>
          <a:p>
            <a:pPr>
              <a:spcBef>
                <a:spcPts val="1200"/>
              </a:spcBef>
            </a:pPr>
            <a:r>
              <a:rPr lang="en-US" sz="2800" b="1" dirty="0">
                <a:latin typeface="+mn-lt"/>
              </a:rPr>
              <a:t>God will revive me in trouble but punish enemies.</a:t>
            </a:r>
          </a:p>
        </p:txBody>
      </p:sp>
      <p:pic>
        <p:nvPicPr>
          <p:cNvPr id="6" name="Picture 5">
            <a:extLst>
              <a:ext uri="{FF2B5EF4-FFF2-40B4-BE49-F238E27FC236}">
                <a16:creationId xmlns:a16="http://schemas.microsoft.com/office/drawing/2014/main" id="{508B9FC7-1201-CFCF-EADE-C12B6F70A58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198" y="2438400"/>
            <a:ext cx="5273202" cy="3515468"/>
          </a:xfrm>
          <a:prstGeom prst="rect">
            <a:avLst/>
          </a:prstGeom>
        </p:spPr>
      </p:pic>
    </p:spTree>
    <p:extLst>
      <p:ext uri="{BB962C8B-B14F-4D97-AF65-F5344CB8AC3E}">
        <p14:creationId xmlns:p14="http://schemas.microsoft.com/office/powerpoint/2010/main" val="309305111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47203-99CB-5066-9C65-D9246C538FA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822BB65-D765-C5F7-F522-9ACD20C8920E}"/>
              </a:ext>
            </a:extLst>
          </p:cNvPr>
          <p:cNvSpPr txBox="1">
            <a:spLocks noChangeArrowheads="1"/>
          </p:cNvSpPr>
          <p:nvPr/>
        </p:nvSpPr>
        <p:spPr bwMode="auto">
          <a:xfrm>
            <a:off x="609600" y="405825"/>
            <a:ext cx="11049000" cy="1200329"/>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600" b="1" i="1" kern="0" dirty="0"/>
              <a:t>Psalm 139 - </a:t>
            </a:r>
            <a:r>
              <a:rPr lang="en-US" sz="3600" b="1" dirty="0"/>
              <a:t>O Lord, You Have Searched Me and Known Me.</a:t>
            </a:r>
          </a:p>
        </p:txBody>
      </p:sp>
      <p:sp>
        <p:nvSpPr>
          <p:cNvPr id="7" name="Rectangle 3">
            <a:extLst>
              <a:ext uri="{FF2B5EF4-FFF2-40B4-BE49-F238E27FC236}">
                <a16:creationId xmlns:a16="http://schemas.microsoft.com/office/drawing/2014/main" id="{4367B94A-B11E-6D5C-9BA8-46F60AB329C4}"/>
              </a:ext>
            </a:extLst>
          </p:cNvPr>
          <p:cNvSpPr txBox="1">
            <a:spLocks noChangeArrowheads="1"/>
          </p:cNvSpPr>
          <p:nvPr/>
        </p:nvSpPr>
        <p:spPr bwMode="auto">
          <a:xfrm>
            <a:off x="625258" y="1779687"/>
            <a:ext cx="6019800" cy="4770537"/>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God knows all our actions, words, and thoughts. Nothing can be hidden from Him.</a:t>
            </a:r>
          </a:p>
          <a:p>
            <a:pPr>
              <a:spcBef>
                <a:spcPts val="1200"/>
              </a:spcBef>
            </a:pPr>
            <a:r>
              <a:rPr lang="en-US" sz="2800" b="1" dirty="0">
                <a:latin typeface="+mn-lt"/>
              </a:rPr>
              <a:t>God is present so He is able to see us wherever we go.</a:t>
            </a:r>
          </a:p>
          <a:p>
            <a:pPr>
              <a:spcBef>
                <a:spcPts val="1200"/>
              </a:spcBef>
            </a:pPr>
            <a:r>
              <a:rPr lang="en-US" sz="2800" b="1" dirty="0">
                <a:latin typeface="+mn-lt"/>
              </a:rPr>
              <a:t>God formed us in our mother’s womb. We are fearfully and wonderfully made.</a:t>
            </a:r>
          </a:p>
          <a:p>
            <a:pPr>
              <a:spcBef>
                <a:spcPts val="1200"/>
              </a:spcBef>
            </a:pPr>
            <a:r>
              <a:rPr lang="en-US" sz="2800" b="1" dirty="0">
                <a:latin typeface="+mn-lt"/>
              </a:rPr>
              <a:t>We should oppose evil and refuse to associate with evil people.</a:t>
            </a:r>
          </a:p>
        </p:txBody>
      </p:sp>
      <p:pic>
        <p:nvPicPr>
          <p:cNvPr id="3" name="Picture 2">
            <a:extLst>
              <a:ext uri="{FF2B5EF4-FFF2-40B4-BE49-F238E27FC236}">
                <a16:creationId xmlns:a16="http://schemas.microsoft.com/office/drawing/2014/main" id="{8DA97FB3-BF71-34FB-DADD-3336D47C1A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16678" y="2438400"/>
            <a:ext cx="4665722" cy="3733909"/>
          </a:xfrm>
          <a:prstGeom prst="rect">
            <a:avLst/>
          </a:prstGeom>
        </p:spPr>
      </p:pic>
    </p:spTree>
    <p:extLst>
      <p:ext uri="{BB962C8B-B14F-4D97-AF65-F5344CB8AC3E}">
        <p14:creationId xmlns:p14="http://schemas.microsoft.com/office/powerpoint/2010/main" val="356234799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6942A-C5EC-0B3E-F70F-FCCC47A3162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A8AEFEC6-54C7-DFD2-9A4B-9F7D87305460}"/>
              </a:ext>
            </a:extLst>
          </p:cNvPr>
          <p:cNvSpPr txBox="1">
            <a:spLocks noChangeArrowheads="1"/>
          </p:cNvSpPr>
          <p:nvPr/>
        </p:nvSpPr>
        <p:spPr bwMode="auto">
          <a:xfrm>
            <a:off x="609600" y="405825"/>
            <a:ext cx="11049000" cy="1200329"/>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600" b="1" i="1" kern="0" dirty="0"/>
              <a:t>Psalms 140,141 - </a:t>
            </a:r>
            <a:r>
              <a:rPr lang="en-US" sz="3600" b="1" dirty="0"/>
              <a:t>Do Not Incline My Heart to Any Evil Thing.</a:t>
            </a:r>
            <a:endParaRPr lang="en-US" sz="3600" dirty="0"/>
          </a:p>
        </p:txBody>
      </p:sp>
      <p:sp>
        <p:nvSpPr>
          <p:cNvPr id="7" name="Rectangle 3">
            <a:extLst>
              <a:ext uri="{FF2B5EF4-FFF2-40B4-BE49-F238E27FC236}">
                <a16:creationId xmlns:a16="http://schemas.microsoft.com/office/drawing/2014/main" id="{60C7ECB6-FEB2-CCB2-1503-1ABEE17992E9}"/>
              </a:ext>
            </a:extLst>
          </p:cNvPr>
          <p:cNvSpPr txBox="1">
            <a:spLocks noChangeArrowheads="1"/>
          </p:cNvSpPr>
          <p:nvPr/>
        </p:nvSpPr>
        <p:spPr bwMode="auto">
          <a:xfrm>
            <a:off x="5715000" y="1676400"/>
            <a:ext cx="6019800" cy="5124480"/>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600"/>
              </a:spcBef>
            </a:pPr>
            <a:r>
              <a:rPr lang="en-US" sz="2800" b="1" dirty="0">
                <a:latin typeface="+mn-lt"/>
              </a:rPr>
              <a:t>Deliver me from evil men who plot violence and set traps.</a:t>
            </a:r>
          </a:p>
          <a:p>
            <a:pPr>
              <a:spcBef>
                <a:spcPts val="600"/>
              </a:spcBef>
            </a:pPr>
            <a:r>
              <a:rPr lang="en-US" sz="2800" b="1" dirty="0">
                <a:latin typeface="+mn-lt"/>
              </a:rPr>
              <a:t>Let evil men be overthrown by their own violent plots.</a:t>
            </a:r>
          </a:p>
          <a:p>
            <a:pPr>
              <a:spcBef>
                <a:spcPts val="600"/>
              </a:spcBef>
            </a:pPr>
            <a:r>
              <a:rPr lang="en-US" sz="2800" b="1" dirty="0">
                <a:latin typeface="+mn-lt"/>
              </a:rPr>
              <a:t>The Lord will maintain the cause of the righteous.</a:t>
            </a:r>
          </a:p>
          <a:p>
            <a:pPr>
              <a:spcBef>
                <a:spcPts val="600"/>
              </a:spcBef>
            </a:pPr>
            <a:r>
              <a:rPr lang="en-US" sz="2800" b="1" dirty="0">
                <a:latin typeface="+mn-lt"/>
              </a:rPr>
              <a:t>Help me to speak and do what is right when faced with temptations </a:t>
            </a:r>
          </a:p>
          <a:p>
            <a:pPr>
              <a:spcBef>
                <a:spcPts val="600"/>
              </a:spcBef>
            </a:pPr>
            <a:r>
              <a:rPr lang="en-US" sz="2800" b="1" dirty="0">
                <a:latin typeface="+mn-lt"/>
              </a:rPr>
              <a:t>Help me to accept correction.</a:t>
            </a:r>
          </a:p>
          <a:p>
            <a:pPr>
              <a:spcBef>
                <a:spcPts val="600"/>
              </a:spcBef>
            </a:pPr>
            <a:r>
              <a:rPr lang="en-US" sz="2800" b="1" dirty="0">
                <a:latin typeface="+mn-lt"/>
              </a:rPr>
              <a:t>Let the wicked fall, but let me escape their snares.</a:t>
            </a:r>
          </a:p>
        </p:txBody>
      </p:sp>
      <p:pic>
        <p:nvPicPr>
          <p:cNvPr id="11" name="Picture 10">
            <a:extLst>
              <a:ext uri="{FF2B5EF4-FFF2-40B4-BE49-F238E27FC236}">
                <a16:creationId xmlns:a16="http://schemas.microsoft.com/office/drawing/2014/main" id="{AC197094-F620-086D-1230-3F29BCA1687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1661809"/>
            <a:ext cx="4648200" cy="4648200"/>
          </a:xfrm>
          <a:prstGeom prst="rect">
            <a:avLst/>
          </a:prstGeom>
        </p:spPr>
      </p:pic>
      <p:cxnSp>
        <p:nvCxnSpPr>
          <p:cNvPr id="8" name="Straight Connector 7">
            <a:extLst>
              <a:ext uri="{FF2B5EF4-FFF2-40B4-BE49-F238E27FC236}">
                <a16:creationId xmlns:a16="http://schemas.microsoft.com/office/drawing/2014/main" id="{EC9120F4-CD31-C107-B196-19433B53BF79}"/>
              </a:ext>
            </a:extLst>
          </p:cNvPr>
          <p:cNvCxnSpPr/>
          <p:nvPr/>
        </p:nvCxnSpPr>
        <p:spPr bwMode="auto">
          <a:xfrm>
            <a:off x="609600" y="2438400"/>
            <a:ext cx="4648200" cy="3276600"/>
          </a:xfrm>
          <a:prstGeom prst="line">
            <a:avLst/>
          </a:prstGeom>
          <a:noFill/>
          <a:ln w="177800" cap="flat" cmpd="sng" algn="ctr">
            <a:solidFill>
              <a:schemeClr val="bg2"/>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6541FFA3-9848-5D83-53BF-3343650472DB}"/>
              </a:ext>
            </a:extLst>
          </p:cNvPr>
          <p:cNvCxnSpPr>
            <a:cxnSpLocks/>
          </p:cNvCxnSpPr>
          <p:nvPr/>
        </p:nvCxnSpPr>
        <p:spPr bwMode="auto">
          <a:xfrm flipH="1">
            <a:off x="762000" y="2438400"/>
            <a:ext cx="4648200" cy="3276600"/>
          </a:xfrm>
          <a:prstGeom prst="line">
            <a:avLst/>
          </a:prstGeom>
          <a:noFill/>
          <a:ln w="177800" cap="flat" cmpd="sng" algn="ctr">
            <a:solidFill>
              <a:schemeClr val="bg2"/>
            </a:solidFill>
            <a:prstDash val="solid"/>
            <a:round/>
            <a:headEnd type="none" w="med" len="med"/>
            <a:tailEnd type="none" w="med" len="med"/>
          </a:ln>
          <a:effectLst/>
        </p:spPr>
      </p:cxnSp>
    </p:spTree>
    <p:extLst>
      <p:ext uri="{BB962C8B-B14F-4D97-AF65-F5344CB8AC3E}">
        <p14:creationId xmlns:p14="http://schemas.microsoft.com/office/powerpoint/2010/main" val="123409827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E41E2-9EC1-29AE-D2C4-B47A70D4042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93D75E1-7082-A6C0-9754-FFD8C3F69F45}"/>
              </a:ext>
            </a:extLst>
          </p:cNvPr>
          <p:cNvSpPr txBox="1">
            <a:spLocks noChangeArrowheads="1"/>
          </p:cNvSpPr>
          <p:nvPr/>
        </p:nvSpPr>
        <p:spPr bwMode="auto">
          <a:xfrm>
            <a:off x="609600" y="405825"/>
            <a:ext cx="11049000" cy="1200329"/>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600" b="1" i="1" kern="0" dirty="0"/>
              <a:t>Psalms 142,143 - </a:t>
            </a:r>
            <a:r>
              <a:rPr lang="en-US" sz="3600" b="1" dirty="0"/>
              <a:t>Cause Me to Know the Way in Which I Should Walk.</a:t>
            </a:r>
            <a:endParaRPr lang="en-US" sz="3600" dirty="0"/>
          </a:p>
        </p:txBody>
      </p:sp>
      <p:sp>
        <p:nvSpPr>
          <p:cNvPr id="7" name="Rectangle 3">
            <a:extLst>
              <a:ext uri="{FF2B5EF4-FFF2-40B4-BE49-F238E27FC236}">
                <a16:creationId xmlns:a16="http://schemas.microsoft.com/office/drawing/2014/main" id="{F754624C-8393-3D7F-135A-B48356085A66}"/>
              </a:ext>
            </a:extLst>
          </p:cNvPr>
          <p:cNvSpPr txBox="1">
            <a:spLocks noChangeArrowheads="1"/>
          </p:cNvSpPr>
          <p:nvPr/>
        </p:nvSpPr>
        <p:spPr bwMode="auto">
          <a:xfrm>
            <a:off x="457200" y="1606154"/>
            <a:ext cx="6019800" cy="5078313"/>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No one is a refuge to care for me.</a:t>
            </a:r>
          </a:p>
          <a:p>
            <a:pPr>
              <a:spcBef>
                <a:spcPts val="1200"/>
              </a:spcBef>
            </a:pPr>
            <a:r>
              <a:rPr lang="en-US" sz="2800" b="1" dirty="0">
                <a:latin typeface="+mn-lt"/>
              </a:rPr>
              <a:t>God is my refuge.</a:t>
            </a:r>
          </a:p>
          <a:p>
            <a:pPr>
              <a:spcBef>
                <a:spcPts val="1200"/>
              </a:spcBef>
            </a:pPr>
            <a:r>
              <a:rPr lang="en-US" sz="2800" b="1" dirty="0">
                <a:latin typeface="+mn-lt"/>
              </a:rPr>
              <a:t>I will praise His name, and He will deal bountifully with me.</a:t>
            </a:r>
          </a:p>
          <a:p>
            <a:pPr>
              <a:spcBef>
                <a:spcPts val="1200"/>
              </a:spcBef>
            </a:pPr>
            <a:r>
              <a:rPr lang="en-US" sz="2800" b="1" dirty="0">
                <a:latin typeface="+mn-lt"/>
              </a:rPr>
              <a:t>If God judges without mercy, no one is righteous.</a:t>
            </a:r>
          </a:p>
          <a:p>
            <a:pPr>
              <a:spcBef>
                <a:spcPts val="1200"/>
              </a:spcBef>
            </a:pPr>
            <a:r>
              <a:rPr lang="en-US" sz="2800" b="1" dirty="0">
                <a:latin typeface="+mn-lt"/>
              </a:rPr>
              <a:t>My heart is distressed because of those who persecute me.</a:t>
            </a:r>
          </a:p>
          <a:p>
            <a:pPr>
              <a:spcBef>
                <a:spcPts val="1200"/>
              </a:spcBef>
            </a:pPr>
            <a:r>
              <a:rPr lang="en-US" sz="2800" b="1" dirty="0">
                <a:latin typeface="+mn-lt"/>
              </a:rPr>
              <a:t>Cause me to know the way in which I should walk.</a:t>
            </a:r>
          </a:p>
        </p:txBody>
      </p:sp>
      <p:pic>
        <p:nvPicPr>
          <p:cNvPr id="3" name="Picture 2">
            <a:extLst>
              <a:ext uri="{FF2B5EF4-FFF2-40B4-BE49-F238E27FC236}">
                <a16:creationId xmlns:a16="http://schemas.microsoft.com/office/drawing/2014/main" id="{06AB7756-3B54-E03E-4903-B929ECA5E711}"/>
              </a:ext>
            </a:extLst>
          </p:cNvPr>
          <p:cNvPicPr>
            <a:picLocks noChangeAspect="1"/>
          </p:cNvPicPr>
          <p:nvPr/>
        </p:nvPicPr>
        <p:blipFill>
          <a:blip r:embed="rId2" cstate="print">
            <a:extLst>
              <a:ext uri="{28A0092B-C50C-407E-A947-70E740481C1C}">
                <a14:useLocalDpi xmlns:a14="http://schemas.microsoft.com/office/drawing/2010/main" val="0"/>
              </a:ext>
            </a:extLst>
          </a:blip>
          <a:srcRect l="30454"/>
          <a:stretch>
            <a:fillRect/>
          </a:stretch>
        </p:blipFill>
        <p:spPr>
          <a:xfrm>
            <a:off x="6781800" y="2133600"/>
            <a:ext cx="5181599" cy="4191000"/>
          </a:xfrm>
          <a:prstGeom prst="rect">
            <a:avLst/>
          </a:prstGeom>
        </p:spPr>
      </p:pic>
    </p:spTree>
    <p:extLst>
      <p:ext uri="{BB962C8B-B14F-4D97-AF65-F5344CB8AC3E}">
        <p14:creationId xmlns:p14="http://schemas.microsoft.com/office/powerpoint/2010/main" val="423579281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153B1-294C-34FE-26D0-8B9CF2F6190A}"/>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67F2D1A-E497-B002-EF39-04DD607CE56E}"/>
              </a:ext>
            </a:extLst>
          </p:cNvPr>
          <p:cNvSpPr txBox="1">
            <a:spLocks noChangeArrowheads="1"/>
          </p:cNvSpPr>
          <p:nvPr/>
        </p:nvSpPr>
        <p:spPr bwMode="auto">
          <a:xfrm>
            <a:off x="609600" y="405825"/>
            <a:ext cx="11049000" cy="1154162"/>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600" b="1" i="1" kern="0" dirty="0"/>
              <a:t>Psalms 144,145 - </a:t>
            </a:r>
            <a:r>
              <a:rPr lang="en-US" b="1" dirty="0"/>
              <a:t>Happy Are the People Whose God Is the Lord</a:t>
            </a:r>
            <a:r>
              <a:rPr lang="en-US" dirty="0"/>
              <a:t>!</a:t>
            </a:r>
          </a:p>
        </p:txBody>
      </p:sp>
      <p:sp>
        <p:nvSpPr>
          <p:cNvPr id="7" name="Rectangle 3">
            <a:extLst>
              <a:ext uri="{FF2B5EF4-FFF2-40B4-BE49-F238E27FC236}">
                <a16:creationId xmlns:a16="http://schemas.microsoft.com/office/drawing/2014/main" id="{8E13F976-15CA-660F-B64C-C9731523078A}"/>
              </a:ext>
            </a:extLst>
          </p:cNvPr>
          <p:cNvSpPr txBox="1">
            <a:spLocks noChangeArrowheads="1"/>
          </p:cNvSpPr>
          <p:nvPr/>
        </p:nvSpPr>
        <p:spPr bwMode="auto">
          <a:xfrm>
            <a:off x="5867400" y="1676400"/>
            <a:ext cx="6019800" cy="5170646"/>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r>
              <a:rPr lang="en-US" sz="2800" b="1" dirty="0">
                <a:latin typeface="+mn-lt"/>
              </a:rPr>
              <a:t>God is a fortress and source of strength;  man is a passing shadow</a:t>
            </a:r>
          </a:p>
          <a:p>
            <a:r>
              <a:rPr lang="en-US" sz="2800" b="1" dirty="0">
                <a:latin typeface="+mn-lt"/>
              </a:rPr>
              <a:t>God can rescue the king </a:t>
            </a:r>
          </a:p>
          <a:p>
            <a:r>
              <a:rPr lang="en-US" sz="2800" b="1" dirty="0">
                <a:latin typeface="+mn-lt"/>
              </a:rPr>
              <a:t>This deliverance can lead to blessings for the people.</a:t>
            </a:r>
          </a:p>
          <a:p>
            <a:r>
              <a:rPr lang="en-US" sz="2800" b="1" dirty="0">
                <a:latin typeface="+mn-lt"/>
              </a:rPr>
              <a:t>All Your works shall praise You and Your saints shall bless You.</a:t>
            </a:r>
            <a:endParaRPr lang="en-US" sz="2800" dirty="0">
              <a:latin typeface="+mn-lt"/>
            </a:endParaRPr>
          </a:p>
          <a:p>
            <a:r>
              <a:rPr lang="en-US" sz="2800" b="1" dirty="0">
                <a:latin typeface="+mn-lt"/>
              </a:rPr>
              <a:t>We should meditate on God’s majesty and praise His greatness.</a:t>
            </a:r>
          </a:p>
          <a:p>
            <a:r>
              <a:rPr lang="en-US" sz="2800" b="1" dirty="0">
                <a:latin typeface="+mn-lt"/>
              </a:rPr>
              <a:t>His glorious kingdom is everlasting.</a:t>
            </a:r>
          </a:p>
          <a:p>
            <a:r>
              <a:rPr lang="en-US" sz="2800" b="1" dirty="0">
                <a:latin typeface="+mn-lt"/>
              </a:rPr>
              <a:t>He cares for the troubled and gives food to His creatures.</a:t>
            </a:r>
          </a:p>
        </p:txBody>
      </p:sp>
      <p:pic>
        <p:nvPicPr>
          <p:cNvPr id="5" name="Picture 4">
            <a:extLst>
              <a:ext uri="{FF2B5EF4-FFF2-40B4-BE49-F238E27FC236}">
                <a16:creationId xmlns:a16="http://schemas.microsoft.com/office/drawing/2014/main" id="{C44BE296-EAD3-FF9C-A4AD-A15DA3ED9C2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71600" y="2023675"/>
            <a:ext cx="3583116" cy="4476096"/>
          </a:xfrm>
          <a:prstGeom prst="rect">
            <a:avLst/>
          </a:prstGeom>
        </p:spPr>
      </p:pic>
    </p:spTree>
    <p:extLst>
      <p:ext uri="{BB962C8B-B14F-4D97-AF65-F5344CB8AC3E}">
        <p14:creationId xmlns:p14="http://schemas.microsoft.com/office/powerpoint/2010/main" val="348482185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F17D2-D19D-8C9F-EEA8-42DA6BDF723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E29EE58-6149-BB6F-4EB3-E761B0F55255}"/>
              </a:ext>
            </a:extLst>
          </p:cNvPr>
          <p:cNvSpPr txBox="1">
            <a:spLocks noChangeArrowheads="1"/>
          </p:cNvSpPr>
          <p:nvPr/>
        </p:nvSpPr>
        <p:spPr bwMode="auto">
          <a:xfrm>
            <a:off x="609600" y="405825"/>
            <a:ext cx="11049000" cy="1200329"/>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600" b="1" i="1" kern="0" dirty="0"/>
              <a:t>Psalms 145,146 - </a:t>
            </a:r>
            <a:r>
              <a:rPr lang="en-US" sz="3600" b="1" dirty="0"/>
              <a:t>Do Not Trust in Princes; Happy Is He Whose Hope Is in the Lord.</a:t>
            </a:r>
            <a:endParaRPr lang="en-US" sz="3600" dirty="0"/>
          </a:p>
        </p:txBody>
      </p:sp>
      <p:sp>
        <p:nvSpPr>
          <p:cNvPr id="7" name="Rectangle 3">
            <a:extLst>
              <a:ext uri="{FF2B5EF4-FFF2-40B4-BE49-F238E27FC236}">
                <a16:creationId xmlns:a16="http://schemas.microsoft.com/office/drawing/2014/main" id="{08671835-58D0-A7FF-9011-7C628DB255DF}"/>
              </a:ext>
            </a:extLst>
          </p:cNvPr>
          <p:cNvSpPr txBox="1">
            <a:spLocks noChangeArrowheads="1"/>
          </p:cNvSpPr>
          <p:nvPr/>
        </p:nvSpPr>
        <p:spPr bwMode="auto">
          <a:xfrm>
            <a:off x="5867400" y="1606154"/>
            <a:ext cx="6019800" cy="5124480"/>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600"/>
              </a:spcBef>
            </a:pPr>
            <a:r>
              <a:rPr lang="en-US" sz="2800" b="1" dirty="0">
                <a:latin typeface="+mn-lt"/>
              </a:rPr>
              <a:t>All Your works shall praise You and Your saints shall bless You.</a:t>
            </a:r>
            <a:endParaRPr lang="en-US" sz="2800" dirty="0">
              <a:latin typeface="+mn-lt"/>
            </a:endParaRPr>
          </a:p>
          <a:p>
            <a:pPr>
              <a:spcBef>
                <a:spcPts val="600"/>
              </a:spcBef>
            </a:pPr>
            <a:r>
              <a:rPr lang="en-US" sz="2800" b="1" dirty="0">
                <a:latin typeface="+mn-lt"/>
              </a:rPr>
              <a:t>His glorious kingdom lasts forever.</a:t>
            </a:r>
          </a:p>
          <a:p>
            <a:pPr>
              <a:spcBef>
                <a:spcPts val="600"/>
              </a:spcBef>
            </a:pPr>
            <a:r>
              <a:rPr lang="en-US" sz="2800" b="1" dirty="0">
                <a:latin typeface="+mn-lt"/>
              </a:rPr>
              <a:t>He cares for the troubled and gives food to His creatures. </a:t>
            </a:r>
          </a:p>
          <a:p>
            <a:pPr>
              <a:spcBef>
                <a:spcPts val="600"/>
              </a:spcBef>
            </a:pPr>
            <a:r>
              <a:rPr lang="en-US" sz="2800" b="1" dirty="0">
                <a:latin typeface="+mn-lt"/>
              </a:rPr>
              <a:t>Do not trust in people who die.</a:t>
            </a:r>
          </a:p>
          <a:p>
            <a:pPr>
              <a:spcBef>
                <a:spcPts val="600"/>
              </a:spcBef>
            </a:pPr>
            <a:r>
              <a:rPr lang="en-US" sz="2800" b="1" dirty="0">
                <a:latin typeface="+mn-lt"/>
              </a:rPr>
              <a:t>Trust God who made the universe and keeps His promises.</a:t>
            </a:r>
          </a:p>
          <a:p>
            <a:pPr>
              <a:spcBef>
                <a:spcPts val="600"/>
              </a:spcBef>
            </a:pPr>
            <a:r>
              <a:rPr lang="en-US" sz="2800" b="1" dirty="0">
                <a:latin typeface="+mn-lt"/>
              </a:rPr>
              <a:t>He executes justice, cares for the needy, loves the righteous, and punishes the wicked.</a:t>
            </a:r>
          </a:p>
        </p:txBody>
      </p:sp>
      <p:pic>
        <p:nvPicPr>
          <p:cNvPr id="3" name="Picture 2">
            <a:extLst>
              <a:ext uri="{FF2B5EF4-FFF2-40B4-BE49-F238E27FC236}">
                <a16:creationId xmlns:a16="http://schemas.microsoft.com/office/drawing/2014/main" id="{BCB64E4D-41EE-FC4B-C0CE-21C45C6EAA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2021" y="2057400"/>
            <a:ext cx="4951235" cy="3962400"/>
          </a:xfrm>
          <a:prstGeom prst="rect">
            <a:avLst/>
          </a:prstGeom>
        </p:spPr>
      </p:pic>
      <p:cxnSp>
        <p:nvCxnSpPr>
          <p:cNvPr id="6" name="Straight Connector 5">
            <a:extLst>
              <a:ext uri="{FF2B5EF4-FFF2-40B4-BE49-F238E27FC236}">
                <a16:creationId xmlns:a16="http://schemas.microsoft.com/office/drawing/2014/main" id="{ED7BCDB8-1108-AD11-38F4-97B0A12F5366}"/>
              </a:ext>
            </a:extLst>
          </p:cNvPr>
          <p:cNvCxnSpPr/>
          <p:nvPr/>
        </p:nvCxnSpPr>
        <p:spPr bwMode="auto">
          <a:xfrm>
            <a:off x="3505200" y="2667000"/>
            <a:ext cx="1828800" cy="2133600"/>
          </a:xfrm>
          <a:prstGeom prst="line">
            <a:avLst/>
          </a:prstGeom>
          <a:noFill/>
          <a:ln w="76200" cap="flat" cmpd="sng" algn="ctr">
            <a:solidFill>
              <a:srgbClr val="FF0000"/>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FAF16DD3-5768-5339-5B88-DE859582F21D}"/>
              </a:ext>
            </a:extLst>
          </p:cNvPr>
          <p:cNvCxnSpPr>
            <a:cxnSpLocks/>
          </p:cNvCxnSpPr>
          <p:nvPr/>
        </p:nvCxnSpPr>
        <p:spPr bwMode="auto">
          <a:xfrm flipV="1">
            <a:off x="3505200" y="2667000"/>
            <a:ext cx="1828800" cy="2133600"/>
          </a:xfrm>
          <a:prstGeom prst="line">
            <a:avLst/>
          </a:prstGeom>
          <a:noFill/>
          <a:ln w="76200" cap="flat" cmpd="sng" algn="ctr">
            <a:solidFill>
              <a:srgbClr val="FF0000"/>
            </a:solidFill>
            <a:prstDash val="solid"/>
            <a:round/>
            <a:headEnd type="none" w="med" len="med"/>
            <a:tailEnd type="none" w="med" len="med"/>
          </a:ln>
          <a:effectLst/>
        </p:spPr>
      </p:cxnSp>
    </p:spTree>
    <p:extLst>
      <p:ext uri="{BB962C8B-B14F-4D97-AF65-F5344CB8AC3E}">
        <p14:creationId xmlns:p14="http://schemas.microsoft.com/office/powerpoint/2010/main" val="95819097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0A583-9182-F27C-81FB-4B75B8A76B92}"/>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4A7B06B1-177F-9961-D18E-60B0B48D2C2E}"/>
              </a:ext>
            </a:extLst>
          </p:cNvPr>
          <p:cNvSpPr txBox="1">
            <a:spLocks noChangeArrowheads="1"/>
          </p:cNvSpPr>
          <p:nvPr/>
        </p:nvSpPr>
        <p:spPr bwMode="auto">
          <a:xfrm>
            <a:off x="609600" y="405825"/>
            <a:ext cx="11049000" cy="646331"/>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600" b="1" i="1" kern="0" dirty="0"/>
              <a:t>Psalms 146 - </a:t>
            </a:r>
            <a:r>
              <a:rPr lang="en-US" sz="3600" b="1" dirty="0"/>
              <a:t>Why Trust God for Help</a:t>
            </a:r>
            <a:endParaRPr lang="en-US" sz="3600" dirty="0"/>
          </a:p>
        </p:txBody>
      </p:sp>
      <p:sp>
        <p:nvSpPr>
          <p:cNvPr id="7" name="Rectangle 3">
            <a:extLst>
              <a:ext uri="{FF2B5EF4-FFF2-40B4-BE49-F238E27FC236}">
                <a16:creationId xmlns:a16="http://schemas.microsoft.com/office/drawing/2014/main" id="{9DB41D44-0D94-A24B-C83A-E77C06205389}"/>
              </a:ext>
            </a:extLst>
          </p:cNvPr>
          <p:cNvSpPr txBox="1">
            <a:spLocks noChangeArrowheads="1"/>
          </p:cNvSpPr>
          <p:nvPr/>
        </p:nvSpPr>
        <p:spPr bwMode="auto">
          <a:xfrm>
            <a:off x="1600200" y="1371600"/>
            <a:ext cx="8839200" cy="5170646"/>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r>
              <a:rPr lang="en-US" sz="2800" dirty="0">
                <a:latin typeface="+mn-lt"/>
              </a:rPr>
              <a:t>* He made heaven and earth and everything in them.</a:t>
            </a:r>
          </a:p>
          <a:p>
            <a:r>
              <a:rPr lang="en-US" sz="2800" dirty="0">
                <a:latin typeface="+mn-lt"/>
              </a:rPr>
              <a:t>* He keeps truth forever.</a:t>
            </a:r>
          </a:p>
          <a:p>
            <a:r>
              <a:rPr lang="en-US" sz="2800" dirty="0">
                <a:latin typeface="+mn-lt"/>
              </a:rPr>
              <a:t>* He executes justice for the oppressed.</a:t>
            </a:r>
          </a:p>
          <a:p>
            <a:r>
              <a:rPr lang="en-US" sz="2800" dirty="0">
                <a:latin typeface="+mn-lt"/>
              </a:rPr>
              <a:t>* He gives food to the hungry. </a:t>
            </a:r>
          </a:p>
          <a:p>
            <a:r>
              <a:rPr lang="en-US" sz="2800" dirty="0">
                <a:latin typeface="+mn-lt"/>
              </a:rPr>
              <a:t>* He gives freedom to the prisoners.</a:t>
            </a:r>
          </a:p>
          <a:p>
            <a:r>
              <a:rPr lang="en-US" sz="2800" dirty="0">
                <a:latin typeface="+mn-lt"/>
              </a:rPr>
              <a:t>* He opens the eyes of the blind.</a:t>
            </a:r>
          </a:p>
          <a:p>
            <a:r>
              <a:rPr lang="en-US" sz="2800" dirty="0">
                <a:latin typeface="+mn-lt"/>
              </a:rPr>
              <a:t>* He raises those who are bowed down.</a:t>
            </a:r>
          </a:p>
          <a:p>
            <a:r>
              <a:rPr lang="en-US" sz="2800" dirty="0">
                <a:latin typeface="+mn-lt"/>
              </a:rPr>
              <a:t>* He loves the righteous.</a:t>
            </a:r>
          </a:p>
          <a:p>
            <a:r>
              <a:rPr lang="en-US" sz="2800" dirty="0">
                <a:latin typeface="+mn-lt"/>
              </a:rPr>
              <a:t>* He watches over the strangers.</a:t>
            </a:r>
          </a:p>
          <a:p>
            <a:r>
              <a:rPr lang="en-US" sz="2800" dirty="0">
                <a:latin typeface="+mn-lt"/>
              </a:rPr>
              <a:t>* He relieves the fatherless and widow</a:t>
            </a:r>
          </a:p>
          <a:p>
            <a:r>
              <a:rPr lang="en-US" sz="2800" dirty="0">
                <a:latin typeface="+mn-lt"/>
              </a:rPr>
              <a:t>* The way of the wicked He turns upside down.</a:t>
            </a:r>
          </a:p>
          <a:p>
            <a:r>
              <a:rPr lang="en-US" sz="2800" dirty="0">
                <a:latin typeface="+mn-lt"/>
              </a:rPr>
              <a:t>* He shall reign forever.</a:t>
            </a:r>
          </a:p>
        </p:txBody>
      </p:sp>
    </p:spTree>
    <p:extLst>
      <p:ext uri="{BB962C8B-B14F-4D97-AF65-F5344CB8AC3E}">
        <p14:creationId xmlns:p14="http://schemas.microsoft.com/office/powerpoint/2010/main" val="23015544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B8E04-B790-DEFE-09A9-7C69DC9EDC2D}"/>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31E33D7A-DC04-DF35-26B7-E03E7C6A724B}"/>
              </a:ext>
            </a:extLst>
          </p:cNvPr>
          <p:cNvSpPr txBox="1">
            <a:spLocks noChangeArrowheads="1"/>
          </p:cNvSpPr>
          <p:nvPr/>
        </p:nvSpPr>
        <p:spPr bwMode="auto">
          <a:xfrm>
            <a:off x="609600" y="405825"/>
            <a:ext cx="11049000" cy="1200329"/>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600" b="1" i="1" kern="0" dirty="0"/>
              <a:t>Psalms 147 - </a:t>
            </a:r>
            <a:r>
              <a:rPr lang="en-US" sz="3600" b="1" dirty="0"/>
              <a:t>Great Is Our Lord, and Mighty in Power; His Understanding Is Infinite.</a:t>
            </a:r>
            <a:endParaRPr lang="en-US" sz="3600" dirty="0"/>
          </a:p>
        </p:txBody>
      </p:sp>
      <p:sp>
        <p:nvSpPr>
          <p:cNvPr id="7" name="Rectangle 3">
            <a:extLst>
              <a:ext uri="{FF2B5EF4-FFF2-40B4-BE49-F238E27FC236}">
                <a16:creationId xmlns:a16="http://schemas.microsoft.com/office/drawing/2014/main" id="{56407701-DD36-66A8-9350-33153838A141}"/>
              </a:ext>
            </a:extLst>
          </p:cNvPr>
          <p:cNvSpPr txBox="1">
            <a:spLocks noChangeArrowheads="1"/>
          </p:cNvSpPr>
          <p:nvPr/>
        </p:nvSpPr>
        <p:spPr bwMode="auto">
          <a:xfrm>
            <a:off x="762000" y="1913215"/>
            <a:ext cx="6019800" cy="4185761"/>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Praise God for caring for Israel and for counting and naming all the stars.</a:t>
            </a:r>
          </a:p>
          <a:p>
            <a:pPr>
              <a:spcBef>
                <a:spcPts val="1200"/>
              </a:spcBef>
            </a:pPr>
            <a:r>
              <a:rPr lang="en-US" sz="2800" b="1" dirty="0">
                <a:latin typeface="+mn-lt"/>
              </a:rPr>
              <a:t>Praise God for providing food and water for the animals and for protecting Jerusalem.</a:t>
            </a:r>
          </a:p>
          <a:p>
            <a:pPr>
              <a:spcBef>
                <a:spcPts val="1200"/>
              </a:spcBef>
            </a:pPr>
            <a:r>
              <a:rPr lang="en-US" sz="2800" b="1" dirty="0">
                <a:latin typeface="+mn-lt"/>
              </a:rPr>
              <a:t>Praise God for snow and frost that gives water and for His word that guides His people.</a:t>
            </a:r>
          </a:p>
        </p:txBody>
      </p:sp>
      <p:pic>
        <p:nvPicPr>
          <p:cNvPr id="5" name="Picture 4">
            <a:extLst>
              <a:ext uri="{FF2B5EF4-FFF2-40B4-BE49-F238E27FC236}">
                <a16:creationId xmlns:a16="http://schemas.microsoft.com/office/drawing/2014/main" id="{A733E331-4D0D-2EDC-2C36-A612F94AE9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67868" y="2249689"/>
            <a:ext cx="4856502" cy="3541511"/>
          </a:xfrm>
          <a:prstGeom prst="rect">
            <a:avLst/>
          </a:prstGeom>
        </p:spPr>
      </p:pic>
    </p:spTree>
    <p:extLst>
      <p:ext uri="{BB962C8B-B14F-4D97-AF65-F5344CB8AC3E}">
        <p14:creationId xmlns:p14="http://schemas.microsoft.com/office/powerpoint/2010/main" val="330388594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63D0A-C24F-A55A-7045-10C78C856F6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72812084-DF21-FCDA-6745-89E1A8E121C1}"/>
              </a:ext>
            </a:extLst>
          </p:cNvPr>
          <p:cNvSpPr txBox="1">
            <a:spLocks noChangeArrowheads="1"/>
          </p:cNvSpPr>
          <p:nvPr/>
        </p:nvSpPr>
        <p:spPr bwMode="auto">
          <a:xfrm>
            <a:off x="609600" y="405825"/>
            <a:ext cx="11049000" cy="1200329"/>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600" b="1" i="1" kern="0" dirty="0"/>
              <a:t>Psalms 148 - </a:t>
            </a:r>
            <a:r>
              <a:rPr lang="en-US" sz="3600" b="1" dirty="0"/>
              <a:t>Let Them Praise the Name of the Lord, for His Name Alone Is Exalted</a:t>
            </a:r>
            <a:r>
              <a:rPr lang="en-US" sz="3600" dirty="0"/>
              <a:t>. </a:t>
            </a:r>
          </a:p>
        </p:txBody>
      </p:sp>
      <p:sp>
        <p:nvSpPr>
          <p:cNvPr id="7" name="Rectangle 3">
            <a:extLst>
              <a:ext uri="{FF2B5EF4-FFF2-40B4-BE49-F238E27FC236}">
                <a16:creationId xmlns:a16="http://schemas.microsoft.com/office/drawing/2014/main" id="{C966AD84-CF0F-D039-915D-D4A4BAE7555C}"/>
              </a:ext>
            </a:extLst>
          </p:cNvPr>
          <p:cNvSpPr txBox="1">
            <a:spLocks noChangeArrowheads="1"/>
          </p:cNvSpPr>
          <p:nvPr/>
        </p:nvSpPr>
        <p:spPr bwMode="auto">
          <a:xfrm>
            <a:off x="5943600" y="1905000"/>
            <a:ext cx="6019800" cy="4739759"/>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r>
              <a:rPr lang="en-US" sz="2800" b="1" dirty="0">
                <a:latin typeface="+mn-lt"/>
              </a:rPr>
              <a:t>His angels and His hosts</a:t>
            </a:r>
          </a:p>
          <a:p>
            <a:r>
              <a:rPr lang="en-US" sz="2800" b="1" dirty="0">
                <a:latin typeface="+mn-lt"/>
              </a:rPr>
              <a:t>Sun, moon, and stars</a:t>
            </a:r>
          </a:p>
          <a:p>
            <a:r>
              <a:rPr lang="en-US" sz="2800" b="1" dirty="0">
                <a:latin typeface="+mn-lt"/>
              </a:rPr>
              <a:t>Heavens of heavens</a:t>
            </a:r>
          </a:p>
          <a:p>
            <a:r>
              <a:rPr lang="en-US" sz="2800" b="1" dirty="0">
                <a:latin typeface="+mn-lt"/>
              </a:rPr>
              <a:t>Sea creatures and all the depths</a:t>
            </a:r>
          </a:p>
          <a:p>
            <a:r>
              <a:rPr lang="en-US" sz="2800" b="1" dirty="0">
                <a:latin typeface="+mn-lt"/>
              </a:rPr>
              <a:t>Fire, hail, snow, clouds, wind</a:t>
            </a:r>
          </a:p>
          <a:p>
            <a:r>
              <a:rPr lang="en-US" sz="2800" b="1" dirty="0">
                <a:latin typeface="+mn-lt"/>
              </a:rPr>
              <a:t>Mountains and all hills</a:t>
            </a:r>
          </a:p>
          <a:p>
            <a:r>
              <a:rPr lang="en-US" sz="2800" b="1" dirty="0">
                <a:latin typeface="+mn-lt"/>
              </a:rPr>
              <a:t>Fruitful trees and cedars</a:t>
            </a:r>
          </a:p>
          <a:p>
            <a:r>
              <a:rPr lang="en-US" sz="2800" b="1" dirty="0">
                <a:latin typeface="+mn-lt"/>
              </a:rPr>
              <a:t>Beasts, cattle. creeping things, fowl</a:t>
            </a:r>
          </a:p>
          <a:p>
            <a:r>
              <a:rPr lang="en-US" sz="2800" b="1" dirty="0">
                <a:latin typeface="+mn-lt"/>
              </a:rPr>
              <a:t>Kings, all peoples, princes, judges </a:t>
            </a:r>
          </a:p>
          <a:p>
            <a:r>
              <a:rPr lang="en-US" sz="2800" b="1" dirty="0">
                <a:latin typeface="+mn-lt"/>
              </a:rPr>
              <a:t>Young men and maidens; Old men and children. </a:t>
            </a:r>
          </a:p>
        </p:txBody>
      </p:sp>
      <p:pic>
        <p:nvPicPr>
          <p:cNvPr id="3" name="Picture 2">
            <a:extLst>
              <a:ext uri="{FF2B5EF4-FFF2-40B4-BE49-F238E27FC236}">
                <a16:creationId xmlns:a16="http://schemas.microsoft.com/office/drawing/2014/main" id="{5308376B-2926-58B1-5282-4B8D3A694BBD}"/>
              </a:ext>
            </a:extLst>
          </p:cNvPr>
          <p:cNvPicPr>
            <a:picLocks noChangeAspect="1"/>
          </p:cNvPicPr>
          <p:nvPr/>
        </p:nvPicPr>
        <p:blipFill>
          <a:blip r:embed="rId2" cstate="print">
            <a:extLst>
              <a:ext uri="{28A0092B-C50C-407E-A947-70E740481C1C}">
                <a14:useLocalDpi xmlns:a14="http://schemas.microsoft.com/office/drawing/2010/main" val="0"/>
              </a:ext>
            </a:extLst>
          </a:blip>
          <a:srcRect l="13253" t="16142" r="7229" b="14781"/>
          <a:stretch>
            <a:fillRect/>
          </a:stretch>
        </p:blipFill>
        <p:spPr>
          <a:xfrm>
            <a:off x="457200" y="2636578"/>
            <a:ext cx="5029200" cy="3276601"/>
          </a:xfrm>
          <a:prstGeom prst="rect">
            <a:avLst/>
          </a:prstGeom>
        </p:spPr>
      </p:pic>
    </p:spTree>
    <p:extLst>
      <p:ext uri="{BB962C8B-B14F-4D97-AF65-F5344CB8AC3E}">
        <p14:creationId xmlns:p14="http://schemas.microsoft.com/office/powerpoint/2010/main" val="380290199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D5941-1B0E-2DD6-1391-6E5FEEABEFDD}"/>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FCC48A4-4686-04F4-792D-2A1BA8683846}"/>
              </a:ext>
            </a:extLst>
          </p:cNvPr>
          <p:cNvSpPr txBox="1">
            <a:spLocks noChangeArrowheads="1"/>
          </p:cNvSpPr>
          <p:nvPr/>
        </p:nvSpPr>
        <p:spPr bwMode="auto">
          <a:xfrm>
            <a:off x="609600" y="405825"/>
            <a:ext cx="11049000" cy="1154162"/>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600" b="1" i="1" kern="0" dirty="0"/>
              <a:t>Psalms 149,150 - </a:t>
            </a:r>
            <a:r>
              <a:rPr lang="en-US" b="1" dirty="0"/>
              <a:t>Praise Him for His Mighty Acts, According to His Excellent Greatness</a:t>
            </a:r>
            <a:r>
              <a:rPr lang="en-US" dirty="0"/>
              <a:t>!</a:t>
            </a:r>
          </a:p>
        </p:txBody>
      </p:sp>
      <p:sp>
        <p:nvSpPr>
          <p:cNvPr id="7" name="Rectangle 3">
            <a:extLst>
              <a:ext uri="{FF2B5EF4-FFF2-40B4-BE49-F238E27FC236}">
                <a16:creationId xmlns:a16="http://schemas.microsoft.com/office/drawing/2014/main" id="{17124447-38F9-53B7-1619-600563922A33}"/>
              </a:ext>
            </a:extLst>
          </p:cNvPr>
          <p:cNvSpPr txBox="1">
            <a:spLocks noChangeArrowheads="1"/>
          </p:cNvSpPr>
          <p:nvPr/>
        </p:nvSpPr>
        <p:spPr bwMode="auto">
          <a:xfrm>
            <a:off x="533400" y="1813441"/>
            <a:ext cx="4724400" cy="4616648"/>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600"/>
              </a:spcBef>
            </a:pPr>
            <a:r>
              <a:rPr lang="en-US" sz="2800" dirty="0">
                <a:latin typeface="+mn-lt"/>
              </a:rPr>
              <a:t>Sing to the Lord a new song. </a:t>
            </a:r>
          </a:p>
          <a:p>
            <a:pPr>
              <a:spcBef>
                <a:spcPts val="600"/>
              </a:spcBef>
            </a:pPr>
            <a:r>
              <a:rPr lang="en-US" sz="2800" dirty="0">
                <a:latin typeface="+mn-lt"/>
              </a:rPr>
              <a:t>The Lord takes pleasure in His people. </a:t>
            </a:r>
          </a:p>
          <a:p>
            <a:pPr>
              <a:spcBef>
                <a:spcPts val="600"/>
              </a:spcBef>
            </a:pPr>
            <a:r>
              <a:rPr lang="en-US" sz="2800" dirty="0">
                <a:latin typeface="+mn-lt"/>
              </a:rPr>
              <a:t>Let the praises of God be in their mouth.</a:t>
            </a:r>
          </a:p>
          <a:p>
            <a:pPr>
              <a:spcBef>
                <a:spcPts val="600"/>
              </a:spcBef>
            </a:pPr>
            <a:r>
              <a:rPr lang="en-US" sz="2800" dirty="0">
                <a:latin typeface="+mn-lt"/>
              </a:rPr>
              <a:t>Praise the Lord for His great works and His exalted character.</a:t>
            </a:r>
          </a:p>
          <a:p>
            <a:pPr>
              <a:spcBef>
                <a:spcPts val="600"/>
              </a:spcBef>
            </a:pPr>
            <a:r>
              <a:rPr lang="en-US" sz="2800" dirty="0">
                <a:latin typeface="+mn-lt"/>
              </a:rPr>
              <a:t>Let everything that has breath praise God!</a:t>
            </a:r>
          </a:p>
        </p:txBody>
      </p:sp>
      <p:sp>
        <p:nvSpPr>
          <p:cNvPr id="11" name="TextBox 10">
            <a:extLst>
              <a:ext uri="{FF2B5EF4-FFF2-40B4-BE49-F238E27FC236}">
                <a16:creationId xmlns:a16="http://schemas.microsoft.com/office/drawing/2014/main" id="{D46511C2-09C2-6F7A-6B50-7AE02A93A443}"/>
              </a:ext>
            </a:extLst>
          </p:cNvPr>
          <p:cNvSpPr txBox="1"/>
          <p:nvPr/>
        </p:nvSpPr>
        <p:spPr>
          <a:xfrm>
            <a:off x="6134100" y="5715000"/>
            <a:ext cx="2705100" cy="646331"/>
          </a:xfrm>
          <a:prstGeom prst="rect">
            <a:avLst/>
          </a:prstGeom>
          <a:noFill/>
        </p:spPr>
        <p:txBody>
          <a:bodyPr wrap="square" rtlCol="0">
            <a:spAutoFit/>
          </a:bodyPr>
          <a:lstStyle/>
          <a:p>
            <a:r>
              <a:rPr lang="en-US" dirty="0"/>
              <a:t>Which?</a:t>
            </a:r>
          </a:p>
        </p:txBody>
      </p:sp>
      <p:pic>
        <p:nvPicPr>
          <p:cNvPr id="13" name="Picture 12">
            <a:extLst>
              <a:ext uri="{FF2B5EF4-FFF2-40B4-BE49-F238E27FC236}">
                <a16:creationId xmlns:a16="http://schemas.microsoft.com/office/drawing/2014/main" id="{F07A99A7-C1C4-2F20-F251-36186F071E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12516" y="3429000"/>
            <a:ext cx="2837755" cy="3129064"/>
          </a:xfrm>
          <a:prstGeom prst="rect">
            <a:avLst/>
          </a:prstGeom>
        </p:spPr>
      </p:pic>
      <p:pic>
        <p:nvPicPr>
          <p:cNvPr id="15" name="Picture 14">
            <a:extLst>
              <a:ext uri="{FF2B5EF4-FFF2-40B4-BE49-F238E27FC236}">
                <a16:creationId xmlns:a16="http://schemas.microsoft.com/office/drawing/2014/main" id="{72F87958-BDB2-FA0C-8B1D-ABF676BD41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6508" y="2209800"/>
            <a:ext cx="3258899" cy="3258899"/>
          </a:xfrm>
          <a:prstGeom prst="rect">
            <a:avLst/>
          </a:prstGeom>
        </p:spPr>
      </p:pic>
    </p:spTree>
    <p:extLst>
      <p:ext uri="{BB962C8B-B14F-4D97-AF65-F5344CB8AC3E}">
        <p14:creationId xmlns:p14="http://schemas.microsoft.com/office/powerpoint/2010/main" val="67458478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fade">
                                      <p:cBhvr>
                                        <p:cTn id="27" dur="5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par>
                                <p:cTn id="33" presetID="10"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7"/>
          <p:cNvSpPr>
            <a:spLocks noChangeArrowheads="1"/>
          </p:cNvSpPr>
          <p:nvPr/>
        </p:nvSpPr>
        <p:spPr bwMode="auto">
          <a:xfrm>
            <a:off x="0" y="0"/>
            <a:ext cx="12192000" cy="6858000"/>
          </a:xfrm>
          <a:prstGeom prst="rect">
            <a:avLst/>
          </a:prstGeom>
          <a:solidFill>
            <a:srgbClr val="000000"/>
          </a:solidFill>
          <a:ln w="9525">
            <a:noFill/>
            <a:miter lim="800000"/>
            <a:headEnd/>
            <a:tailEnd/>
          </a:ln>
        </p:spPr>
        <p:txBody>
          <a:bodyPr wrap="none" anchor="ctr"/>
          <a:lstStyle/>
          <a:p>
            <a:endParaRPr lang="en-US" dirty="0"/>
          </a:p>
        </p:txBody>
      </p:sp>
    </p:spTree>
    <p:extLst>
      <p:ext uri="{BB962C8B-B14F-4D97-AF65-F5344CB8AC3E}">
        <p14:creationId xmlns:p14="http://schemas.microsoft.com/office/powerpoint/2010/main" val="14267863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94F9C06A-06C5-4028-8C67-03DE2B7EBE08}"/>
              </a:ext>
            </a:extLst>
          </p:cNvPr>
          <p:cNvSpPr txBox="1">
            <a:spLocks noChangeArrowheads="1"/>
          </p:cNvSpPr>
          <p:nvPr/>
        </p:nvSpPr>
        <p:spPr>
          <a:xfrm>
            <a:off x="414779" y="304800"/>
            <a:ext cx="11462994" cy="5903154"/>
          </a:xfrm>
          <a:prstGeom prst="rect">
            <a:avLst/>
          </a:prstGeom>
          <a:solidFill>
            <a:schemeClr val="bg1"/>
          </a:solidFill>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Copyright David E. Pratte, 2022</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Permission is granted to display this PowerPoint under the following conditions:</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Display the link to</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2800" b="1" dirty="0">
                <a:solidFill>
                  <a:srgbClr val="002060"/>
                </a:solidFill>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BibleStudyLessons.com</a:t>
            </a:r>
            <a:r>
              <a:rPr lang="en-US" sz="2800" b="1" dirty="0">
                <a:solidFill>
                  <a:srgbClr val="002060"/>
                </a:solidFill>
                <a:latin typeface="Tahoma" panose="020B0604030504040204" pitchFamily="34" charset="0"/>
                <a:ea typeface="Tahoma" panose="020B0604030504040204" pitchFamily="34" charset="0"/>
                <a:cs typeface="Tahoma" panose="020B0604030504040204" pitchFamily="34" charset="0"/>
              </a:rPr>
              <a:t>  </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Minor changes in content are permitted, but no teaching should be presented that disagrees with the teaching in the article associated with this PowerPoint on </a:t>
            </a:r>
            <a:r>
              <a:rPr lang="en-US" sz="2800" b="1" dirty="0">
                <a:solidFill>
                  <a:srgbClr val="002060"/>
                </a:solidFill>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BibleStudyLessons.com/powerpoint</a:t>
            </a:r>
            <a:r>
              <a:rPr lang="en-US" sz="2800" b="1" dirty="0">
                <a:solidFill>
                  <a:srgbClr val="002060"/>
                </a:solidFill>
                <a:latin typeface="Tahoma" panose="020B0604030504040204" pitchFamily="34" charset="0"/>
                <a:ea typeface="Tahoma" panose="020B0604030504040204" pitchFamily="34" charset="0"/>
                <a:cs typeface="Tahoma" panose="020B0604030504040204" pitchFamily="34" charset="0"/>
              </a:rPr>
              <a:t> </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In no case may a fee of any kind be charged for our PowerPoints.</a:t>
            </a: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If you have a website, please add a link </a:t>
            </a:r>
            <a:r>
              <a:rPr lang="en-US" sz="2800" b="1">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to </a:t>
            </a:r>
            <a:r>
              <a:rPr lang="en-US" sz="2800" b="1">
                <a:solidFill>
                  <a:srgbClr val="002060"/>
                </a:solidFill>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BibleStudyLessons</a:t>
            </a:r>
            <a:r>
              <a:rPr lang="en-US" sz="2800" b="1" dirty="0">
                <a:solidFill>
                  <a:srgbClr val="002060"/>
                </a:solidFill>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.com</a:t>
            </a:r>
            <a:r>
              <a:rPr lang="en-US" sz="2800" b="1" dirty="0">
                <a:solidFill>
                  <a:srgbClr val="002060"/>
                </a:solidFill>
                <a:latin typeface="Tahoma" panose="020B0604030504040204" pitchFamily="34" charset="0"/>
                <a:ea typeface="Tahoma" panose="020B0604030504040204" pitchFamily="34" charset="0"/>
                <a:cs typeface="Tahoma" panose="020B0604030504040204" pitchFamily="34" charset="0"/>
              </a:rPr>
              <a:t>  </a:t>
            </a:r>
          </a:p>
          <a:p>
            <a:r>
              <a:rPr lang="en-US" sz="1600" dirty="0">
                <a:solidFill>
                  <a:srgbClr val="002060"/>
                </a:solidFill>
              </a:rPr>
              <a:t>Scripture quotations are generally from the New King James Version (NKJV), copyright 1982, 1988 by Thomas Nelson, Inc. Used by permission. All rights reserved.</a:t>
            </a:r>
            <a:endParaRPr lang="en-US" sz="1600" b="1"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
        <p:nvSpPr>
          <p:cNvPr id="7" name="TextBox 6">
            <a:extLst>
              <a:ext uri="{FF2B5EF4-FFF2-40B4-BE49-F238E27FC236}">
                <a16:creationId xmlns:a16="http://schemas.microsoft.com/office/drawing/2014/main" id="{0CC6B00B-032D-47C9-820C-C4CE6655D74B}"/>
              </a:ext>
            </a:extLst>
          </p:cNvPr>
          <p:cNvSpPr txBox="1"/>
          <p:nvPr/>
        </p:nvSpPr>
        <p:spPr>
          <a:xfrm>
            <a:off x="1676400" y="6306409"/>
            <a:ext cx="2697804" cy="276999"/>
          </a:xfrm>
          <a:prstGeom prst="rect">
            <a:avLst/>
          </a:prstGeom>
          <a:solidFill>
            <a:schemeClr val="bg1"/>
          </a:solidFill>
        </p:spPr>
        <p:txBody>
          <a:bodyPr wrap="square" rtlCol="0">
            <a:spAutoFit/>
          </a:bodyPr>
          <a:lstStyle/>
          <a:p>
            <a:pPr algn="ctr"/>
            <a:r>
              <a:rPr lang="en-US" sz="1200" b="1" dirty="0">
                <a:solidFill>
                  <a:srgbClr val="002060"/>
                </a:solidFill>
                <a:latin typeface="Tahoma" panose="020B0604030504040204" pitchFamily="34" charset="0"/>
                <a:ea typeface="Tahoma" panose="020B0604030504040204" pitchFamily="34" charset="0"/>
                <a:cs typeface="Tahoma" panose="020B0604030504040204" pitchFamily="34" charset="0"/>
                <a:hlinkClick r:id="rId4">
                  <a:extLst>
                    <a:ext uri="{A12FA001-AC4F-418D-AE19-62706E023703}">
                      <ahyp:hlinkClr xmlns:ahyp="http://schemas.microsoft.com/office/drawing/2018/hyperlinkcolor" val="tx"/>
                    </a:ext>
                  </a:extLst>
                </a:hlinkClick>
              </a:rPr>
              <a:t>BibleStudyLessons.com</a:t>
            </a:r>
            <a:r>
              <a:rPr lang="en-US" sz="1200" b="1" dirty="0">
                <a:solidFill>
                  <a:srgbClr val="002060"/>
                </a:solidFill>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28561371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Blue-Gradient.dep">
  <a:themeElements>
    <a:clrScheme name="Custom 2">
      <a:dk1>
        <a:srgbClr val="66FFFF"/>
      </a:dk1>
      <a:lt1>
        <a:srgbClr val="66FFFF"/>
      </a:lt1>
      <a:dk2>
        <a:srgbClr val="66FFFF"/>
      </a:dk2>
      <a:lt2>
        <a:srgbClr val="FFFF00"/>
      </a:lt2>
      <a:accent1>
        <a:srgbClr val="99FF99"/>
      </a:accent1>
      <a:accent2>
        <a:srgbClr val="FFFFFF"/>
      </a:accent2>
      <a:accent3>
        <a:srgbClr val="FFFF66"/>
      </a:accent3>
      <a:accent4>
        <a:srgbClr val="FFFF66"/>
      </a:accent4>
      <a:accent5>
        <a:srgbClr val="CC99FF"/>
      </a:accent5>
      <a:accent6>
        <a:srgbClr val="FFFF00"/>
      </a:accent6>
      <a:hlink>
        <a:srgbClr val="0CFFFE"/>
      </a:hlink>
      <a:folHlink>
        <a:srgbClr val="FFFF66"/>
      </a:folHlink>
    </a:clrScheme>
    <a:fontScheme name="Tahoma-Trebuchet">
      <a:majorFont>
        <a:latin typeface="Tahoma"/>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2"/>
            </a:solidFill>
            <a:effectLst/>
            <a:latin typeface="Cooper Black" pitchFamily="2"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2"/>
            </a:solidFill>
            <a:effectLst/>
            <a:latin typeface="Cooper Black" pitchFamily="2"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EBE2D1"/>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Blue-Gradient.dep</Template>
  <TotalTime>16987</TotalTime>
  <Words>11605</Words>
  <Application>Microsoft Office PowerPoint</Application>
  <PresentationFormat>Widescreen</PresentationFormat>
  <Paragraphs>845</Paragraphs>
  <Slides>165</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165</vt:i4>
      </vt:variant>
    </vt:vector>
  </HeadingPairs>
  <TitlesOfParts>
    <vt:vector size="175" baseType="lpstr">
      <vt:lpstr>Algerian</vt:lpstr>
      <vt:lpstr>Righteous</vt:lpstr>
      <vt:lpstr>Bookman Old Style</vt:lpstr>
      <vt:lpstr>Tahoma</vt:lpstr>
      <vt:lpstr>Cooper Black</vt:lpstr>
      <vt:lpstr>Times New Roman</vt:lpstr>
      <vt:lpstr>Barbie</vt:lpstr>
      <vt:lpstr>Calibri</vt:lpstr>
      <vt:lpstr>Trebuchet MS</vt:lpstr>
      <vt:lpstr>Blue-Gradient.dep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Pratte Publications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Zechariah PowerPoint slides and charts - Free Bible study commentary, notes, questions, and comments; available free at www.gospelway.com</dc:title>
  <dc:subject>Free study notes on the Bible book of Zechariah; commentary and comments on the New Testament epistle PowerPoint slides and charts David E. Pratte</dc:subject>
  <dc:creator>David E. Pratte</dc:creator>
  <cp:keywords>Zecharaiah book commentary study notes comments Bible religion Old Testament free church Christ Jesus temple rebuild obedience visions church - David E. Pratte; www.biblestudylessons.com</cp:keywords>
  <cp:lastModifiedBy>David Pratte</cp:lastModifiedBy>
  <cp:revision>2957</cp:revision>
  <cp:lastPrinted>2016-03-16T15:34:38Z</cp:lastPrinted>
  <dcterms:created xsi:type="dcterms:W3CDTF">2013-07-15T18:37:31Z</dcterms:created>
  <dcterms:modified xsi:type="dcterms:W3CDTF">2026-09-24T17:03:15Z</dcterms:modified>
</cp:coreProperties>
</file>