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6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7" r:id="rId12"/>
  </p:sldIdLst>
  <p:sldSz cx="12192000" cy="6858000"/>
  <p:notesSz cx="9144000" cy="6858000"/>
  <p:embeddedFontLst>
    <p:embeddedFont>
      <p:font typeface="Belgium" panose="04030605020002020C03" pitchFamily="82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Tahoma" panose="020B0604030504040204" pitchFamily="34" charset="0"/>
      <p:regular r:id="rId19"/>
      <p:bold r:id="rId20"/>
    </p:embeddedFont>
  </p:embeddedFontLst>
  <p:defaultTextStyle>
    <a:defPPr>
      <a:defRPr lang="en-US"/>
    </a:defPPr>
    <a:lvl1pPr marL="0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70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40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09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278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3A00"/>
    <a:srgbClr val="5EEC3C"/>
    <a:srgbClr val="6C1A00"/>
    <a:srgbClr val="003296"/>
    <a:srgbClr val="E39A39"/>
    <a:srgbClr val="FFC901"/>
    <a:srgbClr val="FE9202"/>
    <a:srgbClr val="FEA402"/>
    <a:srgbClr val="D68B1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58" d="100"/>
          <a:sy n="58" d="100"/>
        </p:scale>
        <p:origin x="521" y="24"/>
      </p:cViewPr>
      <p:guideLst>
        <p:guide orient="horz" pos="225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9DC770-1587-4B05-82E2-44499F9CDDA9}" type="datetimeFigureOut">
              <a:rPr lang="en-US" smtClean="0"/>
              <a:t>8/4/22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B66B91-6D8B-4464-989B-A54358FE2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46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70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40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09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27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66B91-6D8B-4464-989B-A54358FE2EB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965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66B91-6D8B-4464-989B-A54358FE2EB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117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66B91-6D8B-4464-989B-A54358FE2EB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178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66B91-6D8B-4464-989B-A54358FE2EB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800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B66B91-6D8B-4464-989B-A54358FE2EB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698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98624" y="1189328"/>
            <a:ext cx="10994761" cy="1832461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8623" y="3021788"/>
            <a:ext cx="10791156" cy="814427"/>
          </a:xfrm>
        </p:spPr>
        <p:txBody>
          <a:bodyPr>
            <a:normAutofit/>
          </a:bodyPr>
          <a:lstStyle>
            <a:lvl1pPr marL="0" indent="0" algn="l">
              <a:buNone/>
              <a:defRPr sz="3733" b="0" i="0">
                <a:solidFill>
                  <a:srgbClr val="5EEC3C"/>
                </a:solidFill>
              </a:defRPr>
            </a:lvl1pPr>
            <a:lvl2pPr marL="609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624" y="171293"/>
            <a:ext cx="10994761" cy="814427"/>
          </a:xfrm>
        </p:spPr>
        <p:txBody>
          <a:bodyPr>
            <a:normAutofit/>
          </a:bodyPr>
          <a:lstStyle>
            <a:lvl1pPr algn="l">
              <a:defRPr sz="48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624" y="1189328"/>
            <a:ext cx="10994761" cy="5293773"/>
          </a:xfrm>
        </p:spPr>
        <p:txBody>
          <a:bodyPr/>
          <a:lstStyle>
            <a:lvl1pPr algn="l">
              <a:defRPr sz="3733">
                <a:solidFill>
                  <a:srgbClr val="1D3A00"/>
                </a:solidFill>
              </a:defRPr>
            </a:lvl1pPr>
            <a:lvl2pPr algn="l">
              <a:defRPr>
                <a:solidFill>
                  <a:srgbClr val="1D3A00"/>
                </a:solidFill>
              </a:defRPr>
            </a:lvl2pPr>
            <a:lvl3pPr algn="l">
              <a:defRPr>
                <a:solidFill>
                  <a:srgbClr val="1D3A00"/>
                </a:solidFill>
              </a:defRPr>
            </a:lvl3pPr>
            <a:lvl4pPr algn="l">
              <a:defRPr>
                <a:solidFill>
                  <a:srgbClr val="1D3A00"/>
                </a:solidFill>
              </a:defRPr>
            </a:lvl4pPr>
            <a:lvl5pPr algn="l">
              <a:defRPr>
                <a:solidFill>
                  <a:srgbClr val="1D3A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621" y="374900"/>
            <a:ext cx="8144267" cy="763525"/>
          </a:xfrm>
        </p:spPr>
        <p:txBody>
          <a:bodyPr>
            <a:normAutofit/>
          </a:bodyPr>
          <a:lstStyle>
            <a:lvl1pPr algn="l">
              <a:defRPr sz="4800">
                <a:solidFill>
                  <a:srgbClr val="5EEC3C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621" y="1443836"/>
            <a:ext cx="8144267" cy="4834119"/>
          </a:xfrm>
        </p:spPr>
        <p:txBody>
          <a:bodyPr/>
          <a:lstStyle>
            <a:lvl1pPr>
              <a:defRPr sz="3733">
                <a:solidFill>
                  <a:srgbClr val="1D3A00"/>
                </a:solidFill>
              </a:defRPr>
            </a:lvl1pPr>
            <a:lvl2pPr>
              <a:defRPr>
                <a:solidFill>
                  <a:srgbClr val="1D3A00"/>
                </a:solidFill>
              </a:defRPr>
            </a:lvl2pPr>
            <a:lvl3pPr>
              <a:defRPr>
                <a:solidFill>
                  <a:srgbClr val="1D3A00"/>
                </a:solidFill>
              </a:defRPr>
            </a:lvl3pPr>
            <a:lvl4pPr>
              <a:defRPr>
                <a:solidFill>
                  <a:srgbClr val="1D3A00"/>
                </a:solidFill>
              </a:defRPr>
            </a:lvl4pPr>
            <a:lvl5pPr>
              <a:defRPr>
                <a:solidFill>
                  <a:srgbClr val="1D3A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5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0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66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77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326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88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43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230" y="171293"/>
            <a:ext cx="10791153" cy="814427"/>
          </a:xfrm>
        </p:spPr>
        <p:txBody>
          <a:bodyPr>
            <a:normAutofit/>
          </a:bodyPr>
          <a:lstStyle>
            <a:lvl1pPr algn="l">
              <a:defRPr sz="48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5843" y="1984712"/>
            <a:ext cx="5386917" cy="639763"/>
          </a:xfrm>
        </p:spPr>
        <p:txBody>
          <a:bodyPr anchor="b"/>
          <a:lstStyle>
            <a:lvl1pPr marL="0" indent="0" algn="ctr">
              <a:buNone/>
              <a:defRPr sz="3200" b="1">
                <a:solidFill>
                  <a:srgbClr val="1D3A00"/>
                </a:solidFill>
              </a:defRPr>
            </a:lvl1pPr>
            <a:lvl2pPr marL="609555" indent="0">
              <a:buNone/>
              <a:defRPr sz="2667" b="1"/>
            </a:lvl2pPr>
            <a:lvl3pPr marL="1219108" indent="0">
              <a:buNone/>
              <a:defRPr sz="2400" b="1"/>
            </a:lvl3pPr>
            <a:lvl4pPr marL="1828664" indent="0">
              <a:buNone/>
              <a:defRPr sz="2133" b="1"/>
            </a:lvl4pPr>
            <a:lvl5pPr marL="2438218" indent="0">
              <a:buNone/>
              <a:defRPr sz="2133" b="1"/>
            </a:lvl5pPr>
            <a:lvl6pPr marL="3047772" indent="0">
              <a:buNone/>
              <a:defRPr sz="2133" b="1"/>
            </a:lvl6pPr>
            <a:lvl7pPr marL="3657326" indent="0">
              <a:buNone/>
              <a:defRPr sz="2133" b="1"/>
            </a:lvl7pPr>
            <a:lvl8pPr marL="4266880" indent="0">
              <a:buNone/>
              <a:defRPr sz="2133" b="1"/>
            </a:lvl8pPr>
            <a:lvl9pPr marL="4876435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5843" y="2614573"/>
            <a:ext cx="5386917" cy="3035059"/>
          </a:xfrm>
        </p:spPr>
        <p:txBody>
          <a:bodyPr/>
          <a:lstStyle>
            <a:lvl1pPr algn="ctr">
              <a:defRPr sz="3200">
                <a:solidFill>
                  <a:srgbClr val="1D3A00"/>
                </a:solidFill>
              </a:defRPr>
            </a:lvl1pPr>
            <a:lvl2pPr algn="ctr">
              <a:defRPr sz="2667">
                <a:solidFill>
                  <a:srgbClr val="1D3A00"/>
                </a:solidFill>
              </a:defRPr>
            </a:lvl2pPr>
            <a:lvl3pPr algn="ctr">
              <a:defRPr sz="2400">
                <a:solidFill>
                  <a:srgbClr val="1D3A00"/>
                </a:solidFill>
              </a:defRPr>
            </a:lvl3pPr>
            <a:lvl4pPr algn="ctr">
              <a:defRPr sz="2133">
                <a:solidFill>
                  <a:srgbClr val="1D3A00"/>
                </a:solidFill>
              </a:defRPr>
            </a:lvl4pPr>
            <a:lvl5pPr algn="ctr">
              <a:defRPr sz="2133">
                <a:solidFill>
                  <a:srgbClr val="1D3A00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5" y="1984712"/>
            <a:ext cx="5389033" cy="639763"/>
          </a:xfrm>
        </p:spPr>
        <p:txBody>
          <a:bodyPr anchor="b"/>
          <a:lstStyle>
            <a:lvl1pPr marL="0" indent="0" algn="ctr">
              <a:buNone/>
              <a:defRPr sz="3200" b="1">
                <a:solidFill>
                  <a:srgbClr val="1D3A00"/>
                </a:solidFill>
              </a:defRPr>
            </a:lvl1pPr>
            <a:lvl2pPr marL="609555" indent="0">
              <a:buNone/>
              <a:defRPr sz="2667" b="1"/>
            </a:lvl2pPr>
            <a:lvl3pPr marL="1219108" indent="0">
              <a:buNone/>
              <a:defRPr sz="2400" b="1"/>
            </a:lvl3pPr>
            <a:lvl4pPr marL="1828664" indent="0">
              <a:buNone/>
              <a:defRPr sz="2133" b="1"/>
            </a:lvl4pPr>
            <a:lvl5pPr marL="2438218" indent="0">
              <a:buNone/>
              <a:defRPr sz="2133" b="1"/>
            </a:lvl5pPr>
            <a:lvl6pPr marL="3047772" indent="0">
              <a:buNone/>
              <a:defRPr sz="2133" b="1"/>
            </a:lvl6pPr>
            <a:lvl7pPr marL="3657326" indent="0">
              <a:buNone/>
              <a:defRPr sz="2133" b="1"/>
            </a:lvl7pPr>
            <a:lvl8pPr marL="4266880" indent="0">
              <a:buNone/>
              <a:defRPr sz="2133" b="1"/>
            </a:lvl8pPr>
            <a:lvl9pPr marL="4876435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6005" y="2614573"/>
            <a:ext cx="5389033" cy="3035059"/>
          </a:xfrm>
        </p:spPr>
        <p:txBody>
          <a:bodyPr/>
          <a:lstStyle>
            <a:lvl1pPr algn="ctr">
              <a:defRPr sz="3200">
                <a:solidFill>
                  <a:srgbClr val="1D3A00"/>
                </a:solidFill>
              </a:defRPr>
            </a:lvl1pPr>
            <a:lvl2pPr algn="ctr">
              <a:defRPr sz="2667">
                <a:solidFill>
                  <a:srgbClr val="1D3A00"/>
                </a:solidFill>
              </a:defRPr>
            </a:lvl2pPr>
            <a:lvl3pPr algn="ctr">
              <a:defRPr sz="2400">
                <a:solidFill>
                  <a:srgbClr val="1D3A00"/>
                </a:solidFill>
              </a:defRPr>
            </a:lvl3pPr>
            <a:lvl4pPr algn="ctr">
              <a:defRPr sz="2133">
                <a:solidFill>
                  <a:srgbClr val="1D3A00"/>
                </a:solidFill>
              </a:defRPr>
            </a:lvl4pPr>
            <a:lvl5pPr algn="ctr">
              <a:defRPr sz="2133">
                <a:solidFill>
                  <a:srgbClr val="1D3A00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8/4/22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8/4/22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8/4/22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5" y="273056"/>
            <a:ext cx="6815668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55" indent="0">
              <a:buNone/>
              <a:defRPr sz="1600"/>
            </a:lvl2pPr>
            <a:lvl3pPr marL="1219108" indent="0">
              <a:buNone/>
              <a:defRPr sz="1333"/>
            </a:lvl3pPr>
            <a:lvl4pPr marL="1828664" indent="0">
              <a:buNone/>
              <a:defRPr sz="1200"/>
            </a:lvl4pPr>
            <a:lvl5pPr marL="2438218" indent="0">
              <a:buNone/>
              <a:defRPr sz="1200"/>
            </a:lvl5pPr>
            <a:lvl6pPr marL="3047772" indent="0">
              <a:buNone/>
              <a:defRPr sz="1200"/>
            </a:lvl6pPr>
            <a:lvl7pPr marL="3657326" indent="0">
              <a:buNone/>
              <a:defRPr sz="1200"/>
            </a:lvl7pPr>
            <a:lvl8pPr marL="4266880" indent="0">
              <a:buNone/>
              <a:defRPr sz="1200"/>
            </a:lvl8pPr>
            <a:lvl9pPr marL="4876435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55" indent="0">
              <a:buNone/>
              <a:defRPr sz="3733"/>
            </a:lvl2pPr>
            <a:lvl3pPr marL="1219108" indent="0">
              <a:buNone/>
              <a:defRPr sz="3200"/>
            </a:lvl3pPr>
            <a:lvl4pPr marL="1828664" indent="0">
              <a:buNone/>
              <a:defRPr sz="2667"/>
            </a:lvl4pPr>
            <a:lvl5pPr marL="2438218" indent="0">
              <a:buNone/>
              <a:defRPr sz="2667"/>
            </a:lvl5pPr>
            <a:lvl6pPr marL="3047772" indent="0">
              <a:buNone/>
              <a:defRPr sz="2667"/>
            </a:lvl6pPr>
            <a:lvl7pPr marL="3657326" indent="0">
              <a:buNone/>
              <a:defRPr sz="2667"/>
            </a:lvl7pPr>
            <a:lvl8pPr marL="4266880" indent="0">
              <a:buNone/>
              <a:defRPr sz="2667"/>
            </a:lvl8pPr>
            <a:lvl9pPr marL="4876435" indent="0">
              <a:buNone/>
              <a:defRPr sz="2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2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55" indent="0">
              <a:buNone/>
              <a:defRPr sz="1600"/>
            </a:lvl2pPr>
            <a:lvl3pPr marL="1219108" indent="0">
              <a:buNone/>
              <a:defRPr sz="1333"/>
            </a:lvl3pPr>
            <a:lvl4pPr marL="1828664" indent="0">
              <a:buNone/>
              <a:defRPr sz="1200"/>
            </a:lvl4pPr>
            <a:lvl5pPr marL="2438218" indent="0">
              <a:buNone/>
              <a:defRPr sz="1200"/>
            </a:lvl5pPr>
            <a:lvl6pPr marL="3047772" indent="0">
              <a:buNone/>
              <a:defRPr sz="1200"/>
            </a:lvl6pPr>
            <a:lvl7pPr marL="3657326" indent="0">
              <a:buNone/>
              <a:defRPr sz="1200"/>
            </a:lvl7pPr>
            <a:lvl8pPr marL="4266880" indent="0">
              <a:buNone/>
              <a:defRPr sz="1200"/>
            </a:lvl8pPr>
            <a:lvl9pPr marL="4876435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8/4/22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4FCC7268-D0B4-46C0-8E1F-6A30262CB14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24409" y="3101622"/>
            <a:ext cx="1951712" cy="702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8/4/22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2395B3-457F-4BCF-8CF0-9C9EE53C171B}"/>
              </a:ext>
            </a:extLst>
          </p:cNvPr>
          <p:cNvSpPr txBox="1"/>
          <p:nvPr userDrawn="1"/>
        </p:nvSpPr>
        <p:spPr>
          <a:xfrm>
            <a:off x="-12197" y="6951663"/>
            <a:ext cx="11186167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867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1219108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66" indent="-457166" algn="l" defTabSz="1219108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26" indent="-380973" algn="l" defTabSz="1219108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885" indent="-304776" algn="l" defTabSz="121910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40" indent="-304776" algn="l" defTabSz="1219108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2994" indent="-304776" algn="l" defTabSz="1219108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548" indent="-304776" algn="l" defTabSz="1219108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1219108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6" indent="-304776" algn="l" defTabSz="1219108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1219108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08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6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://www.biblestudylessons.com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biblestudylessons.com/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biblestudylessons.com/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://www.biblestudylessons.com/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biblestudylessons.com/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biblestudylessons.com/" TargetMode="External"/><Relationship Id="rId4" Type="http://schemas.openxmlformats.org/officeDocument/2006/relationships/hyperlink" Target="https://www.biblestudylessons.com/powerpoin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A89931D-09BB-8FE6-2695-C091F06504B2}"/>
              </a:ext>
            </a:extLst>
          </p:cNvPr>
          <p:cNvSpPr txBox="1"/>
          <p:nvPr/>
        </p:nvSpPr>
        <p:spPr>
          <a:xfrm>
            <a:off x="-1930400" y="8469552"/>
            <a:ext cx="280125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9F609BEF-DD0B-42B7-2932-337717094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1" y="304800"/>
            <a:ext cx="7667171" cy="646331"/>
          </a:xfrm>
          <a:prstGeom prst="rect">
            <a:avLst/>
          </a:prstGeom>
          <a:solidFill>
            <a:schemeClr val="accent1">
              <a:lumMod val="10000"/>
            </a:schemeClr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10000"/>
              </a:spcBef>
            </a:pPr>
            <a:r>
              <a:rPr lang="en-US" sz="3600" b="1" dirty="0">
                <a:solidFill>
                  <a:srgbClr val="00FFFF"/>
                </a:solidFill>
                <a:latin typeface="+mj-lt"/>
              </a:rPr>
              <a:t>Graves of Religious Leaders</a:t>
            </a:r>
          </a:p>
        </p:txBody>
      </p:sp>
      <p:graphicFrame>
        <p:nvGraphicFramePr>
          <p:cNvPr id="11" name="Table 2">
            <a:extLst>
              <a:ext uri="{FF2B5EF4-FFF2-40B4-BE49-F238E27FC236}">
                <a16:creationId xmlns:a16="http://schemas.microsoft.com/office/drawing/2014/main" id="{9FD2FB03-7C85-E0FF-8EF6-AAC71BB90E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1456708"/>
              </p:ext>
            </p:extLst>
          </p:nvPr>
        </p:nvGraphicFramePr>
        <p:xfrm>
          <a:off x="4876800" y="1432560"/>
          <a:ext cx="67818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599">
                  <a:extLst>
                    <a:ext uri="{9D8B030D-6E8A-4147-A177-3AD203B41FA5}">
                      <a16:colId xmlns:a16="http://schemas.microsoft.com/office/drawing/2014/main" val="2463574014"/>
                    </a:ext>
                  </a:extLst>
                </a:gridCol>
                <a:gridCol w="2362201">
                  <a:extLst>
                    <a:ext uri="{9D8B030D-6E8A-4147-A177-3AD203B41FA5}">
                      <a16:colId xmlns:a16="http://schemas.microsoft.com/office/drawing/2014/main" val="2418664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/>
                        <a:t>Confucius’ Tomb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003492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E00E5F83-23F9-AFDB-30FE-50D2A7459297}"/>
              </a:ext>
            </a:extLst>
          </p:cNvPr>
          <p:cNvSpPr txBox="1"/>
          <p:nvPr/>
        </p:nvSpPr>
        <p:spPr>
          <a:xfrm>
            <a:off x="10162881" y="6167735"/>
            <a:ext cx="16481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fppt.com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1BFF15C-CB6C-4EA6-93B1-3C37CE03FC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r="27500"/>
          <a:stretch/>
        </p:blipFill>
        <p:spPr>
          <a:xfrm>
            <a:off x="1143000" y="1371600"/>
            <a:ext cx="3200400" cy="4572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F24419D-8BEF-B41F-6799-0A2ECD804EE9}"/>
              </a:ext>
            </a:extLst>
          </p:cNvPr>
          <p:cNvSpPr txBox="1"/>
          <p:nvPr/>
        </p:nvSpPr>
        <p:spPr>
          <a:xfrm>
            <a:off x="1752600" y="6248400"/>
            <a:ext cx="280125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53530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A89931D-09BB-8FE6-2695-C091F06504B2}"/>
              </a:ext>
            </a:extLst>
          </p:cNvPr>
          <p:cNvSpPr txBox="1"/>
          <p:nvPr/>
        </p:nvSpPr>
        <p:spPr>
          <a:xfrm>
            <a:off x="-1930400" y="8469552"/>
            <a:ext cx="280125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9F609BEF-DD0B-42B7-2932-337717094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1" y="304800"/>
            <a:ext cx="7667171" cy="646331"/>
          </a:xfrm>
          <a:prstGeom prst="rect">
            <a:avLst/>
          </a:prstGeom>
          <a:solidFill>
            <a:schemeClr val="accent1">
              <a:lumMod val="10000"/>
            </a:schemeClr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10000"/>
              </a:spcBef>
            </a:pPr>
            <a:r>
              <a:rPr lang="en-US" sz="3600" b="1" dirty="0">
                <a:solidFill>
                  <a:srgbClr val="00FFFF"/>
                </a:solidFill>
                <a:latin typeface="+mj-lt"/>
              </a:rPr>
              <a:t>Graves of Religious Leaders</a:t>
            </a:r>
          </a:p>
        </p:txBody>
      </p:sp>
      <p:graphicFrame>
        <p:nvGraphicFramePr>
          <p:cNvPr id="11" name="Table 2">
            <a:extLst>
              <a:ext uri="{FF2B5EF4-FFF2-40B4-BE49-F238E27FC236}">
                <a16:creationId xmlns:a16="http://schemas.microsoft.com/office/drawing/2014/main" id="{9FD2FB03-7C85-E0FF-8EF6-AAC71BB90E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6357655"/>
              </p:ext>
            </p:extLst>
          </p:nvPr>
        </p:nvGraphicFramePr>
        <p:xfrm>
          <a:off x="4876800" y="1432560"/>
          <a:ext cx="678180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599">
                  <a:extLst>
                    <a:ext uri="{9D8B030D-6E8A-4147-A177-3AD203B41FA5}">
                      <a16:colId xmlns:a16="http://schemas.microsoft.com/office/drawing/2014/main" val="2463574014"/>
                    </a:ext>
                  </a:extLst>
                </a:gridCol>
                <a:gridCol w="2362201">
                  <a:extLst>
                    <a:ext uri="{9D8B030D-6E8A-4147-A177-3AD203B41FA5}">
                      <a16:colId xmlns:a16="http://schemas.microsoft.com/office/drawing/2014/main" val="2418664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/>
                        <a:t>Confucius’ Tomb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00349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Buddha’s Tomb (tooth)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292650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864D907C-3810-9AD7-205D-7C8E8301E64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2" r="7955"/>
          <a:stretch/>
        </p:blipFill>
        <p:spPr>
          <a:xfrm>
            <a:off x="870852" y="2057400"/>
            <a:ext cx="3548747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11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A89931D-09BB-8FE6-2695-C091F06504B2}"/>
              </a:ext>
            </a:extLst>
          </p:cNvPr>
          <p:cNvSpPr txBox="1"/>
          <p:nvPr/>
        </p:nvSpPr>
        <p:spPr>
          <a:xfrm>
            <a:off x="-1930400" y="8469552"/>
            <a:ext cx="280125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9F609BEF-DD0B-42B7-2932-337717094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1" y="304800"/>
            <a:ext cx="7667171" cy="646331"/>
          </a:xfrm>
          <a:prstGeom prst="rect">
            <a:avLst/>
          </a:prstGeom>
          <a:solidFill>
            <a:schemeClr val="accent1">
              <a:lumMod val="10000"/>
            </a:schemeClr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10000"/>
              </a:spcBef>
            </a:pPr>
            <a:r>
              <a:rPr lang="en-US" sz="3600" b="1" dirty="0">
                <a:solidFill>
                  <a:srgbClr val="00FFFF"/>
                </a:solidFill>
                <a:latin typeface="+mj-lt"/>
              </a:rPr>
              <a:t>Graves of Religious Leaders</a:t>
            </a:r>
          </a:p>
        </p:txBody>
      </p:sp>
      <p:graphicFrame>
        <p:nvGraphicFramePr>
          <p:cNvPr id="11" name="Table 2">
            <a:extLst>
              <a:ext uri="{FF2B5EF4-FFF2-40B4-BE49-F238E27FC236}">
                <a16:creationId xmlns:a16="http://schemas.microsoft.com/office/drawing/2014/main" id="{9FD2FB03-7C85-E0FF-8EF6-AAC71BB90E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961613"/>
              </p:ext>
            </p:extLst>
          </p:nvPr>
        </p:nvGraphicFramePr>
        <p:xfrm>
          <a:off x="4876800" y="1432560"/>
          <a:ext cx="678180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599">
                  <a:extLst>
                    <a:ext uri="{9D8B030D-6E8A-4147-A177-3AD203B41FA5}">
                      <a16:colId xmlns:a16="http://schemas.microsoft.com/office/drawing/2014/main" val="2463574014"/>
                    </a:ext>
                  </a:extLst>
                </a:gridCol>
                <a:gridCol w="2362201">
                  <a:extLst>
                    <a:ext uri="{9D8B030D-6E8A-4147-A177-3AD203B41FA5}">
                      <a16:colId xmlns:a16="http://schemas.microsoft.com/office/drawing/2014/main" val="2418664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/>
                        <a:t>Confucius’ Tomb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00349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Buddha’s Tomb (tooth)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29265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Muhammad’s Tomb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059309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53750599-E5E3-050A-5381-18DB6BE6E6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05"/>
          <a:stretch/>
        </p:blipFill>
        <p:spPr>
          <a:xfrm>
            <a:off x="304800" y="1761744"/>
            <a:ext cx="4114800" cy="380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409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A89931D-09BB-8FE6-2695-C091F06504B2}"/>
              </a:ext>
            </a:extLst>
          </p:cNvPr>
          <p:cNvSpPr txBox="1"/>
          <p:nvPr/>
        </p:nvSpPr>
        <p:spPr>
          <a:xfrm>
            <a:off x="-1930400" y="8469552"/>
            <a:ext cx="280125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9F609BEF-DD0B-42B7-2932-337717094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1" y="304800"/>
            <a:ext cx="7667171" cy="646331"/>
          </a:xfrm>
          <a:prstGeom prst="rect">
            <a:avLst/>
          </a:prstGeom>
          <a:solidFill>
            <a:schemeClr val="accent1">
              <a:lumMod val="10000"/>
            </a:schemeClr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10000"/>
              </a:spcBef>
            </a:pPr>
            <a:r>
              <a:rPr lang="en-US" sz="3600" b="1" dirty="0">
                <a:solidFill>
                  <a:srgbClr val="00FFFF"/>
                </a:solidFill>
                <a:latin typeface="+mj-lt"/>
              </a:rPr>
              <a:t>Graves of Religious Leaders</a:t>
            </a:r>
          </a:p>
        </p:txBody>
      </p:sp>
      <p:graphicFrame>
        <p:nvGraphicFramePr>
          <p:cNvPr id="11" name="Table 2">
            <a:extLst>
              <a:ext uri="{FF2B5EF4-FFF2-40B4-BE49-F238E27FC236}">
                <a16:creationId xmlns:a16="http://schemas.microsoft.com/office/drawing/2014/main" id="{9FD2FB03-7C85-E0FF-8EF6-AAC71BB90E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1772589"/>
              </p:ext>
            </p:extLst>
          </p:nvPr>
        </p:nvGraphicFramePr>
        <p:xfrm>
          <a:off x="4876800" y="1432560"/>
          <a:ext cx="6781800" cy="207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599">
                  <a:extLst>
                    <a:ext uri="{9D8B030D-6E8A-4147-A177-3AD203B41FA5}">
                      <a16:colId xmlns:a16="http://schemas.microsoft.com/office/drawing/2014/main" val="2463574014"/>
                    </a:ext>
                  </a:extLst>
                </a:gridCol>
                <a:gridCol w="2362201">
                  <a:extLst>
                    <a:ext uri="{9D8B030D-6E8A-4147-A177-3AD203B41FA5}">
                      <a16:colId xmlns:a16="http://schemas.microsoft.com/office/drawing/2014/main" val="2418664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/>
                        <a:t>Confucius’ Tomb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00349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Buddha’s Tomb (tooth)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29265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 err="1"/>
                        <a:t>Muhammsd’s</a:t>
                      </a:r>
                      <a:r>
                        <a:rPr lang="en-US" sz="2800" dirty="0"/>
                        <a:t> Tomb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05930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Martin Luther’s grave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225606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D4B6AE91-955F-9BFC-6159-CE4B7A063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94439"/>
            <a:ext cx="4141045" cy="311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46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2">
            <a:extLst>
              <a:ext uri="{FF2B5EF4-FFF2-40B4-BE49-F238E27FC236}">
                <a16:creationId xmlns:a16="http://schemas.microsoft.com/office/drawing/2014/main" id="{9F609BEF-DD0B-42B7-2932-337717094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1" y="304800"/>
            <a:ext cx="7667171" cy="646331"/>
          </a:xfrm>
          <a:prstGeom prst="rect">
            <a:avLst/>
          </a:prstGeom>
          <a:solidFill>
            <a:schemeClr val="accent1">
              <a:lumMod val="10000"/>
            </a:schemeClr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10000"/>
              </a:spcBef>
            </a:pPr>
            <a:r>
              <a:rPr lang="en-US" sz="3600" b="1" dirty="0">
                <a:solidFill>
                  <a:srgbClr val="00FFFF"/>
                </a:solidFill>
                <a:latin typeface="+mj-lt"/>
              </a:rPr>
              <a:t>Graves of Religious Leaders</a:t>
            </a:r>
          </a:p>
        </p:txBody>
      </p:sp>
      <p:graphicFrame>
        <p:nvGraphicFramePr>
          <p:cNvPr id="11" name="Table 2">
            <a:extLst>
              <a:ext uri="{FF2B5EF4-FFF2-40B4-BE49-F238E27FC236}">
                <a16:creationId xmlns:a16="http://schemas.microsoft.com/office/drawing/2014/main" id="{9FD2FB03-7C85-E0FF-8EF6-AAC71BB90E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203714"/>
              </p:ext>
            </p:extLst>
          </p:nvPr>
        </p:nvGraphicFramePr>
        <p:xfrm>
          <a:off x="4876800" y="1432560"/>
          <a:ext cx="678180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599">
                  <a:extLst>
                    <a:ext uri="{9D8B030D-6E8A-4147-A177-3AD203B41FA5}">
                      <a16:colId xmlns:a16="http://schemas.microsoft.com/office/drawing/2014/main" val="2463574014"/>
                    </a:ext>
                  </a:extLst>
                </a:gridCol>
                <a:gridCol w="2362201">
                  <a:extLst>
                    <a:ext uri="{9D8B030D-6E8A-4147-A177-3AD203B41FA5}">
                      <a16:colId xmlns:a16="http://schemas.microsoft.com/office/drawing/2014/main" val="2418664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/>
                        <a:t>Confucius’ Tomb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00349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Buddha’s Tomb (tooth)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29265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Muhammad’s Tomb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05930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Martin Luther’s grave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2256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John Wesley’s grave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658522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11DF549B-6025-0FEB-74A9-CBB8080897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522321"/>
            <a:ext cx="2737619" cy="41164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54123E-9C21-EF05-8A10-E1B0F5ADE627}"/>
              </a:ext>
            </a:extLst>
          </p:cNvPr>
          <p:cNvSpPr txBox="1"/>
          <p:nvPr/>
        </p:nvSpPr>
        <p:spPr>
          <a:xfrm>
            <a:off x="381000" y="5791200"/>
            <a:ext cx="4191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credit Donald Judge from England, CC BY 2.0 &lt;https://creativecommons.org/licenses/by/2.0&gt;, via Wikimedia Commons</a:t>
            </a:r>
          </a:p>
        </p:txBody>
      </p:sp>
    </p:spTree>
    <p:extLst>
      <p:ext uri="{BB962C8B-B14F-4D97-AF65-F5344CB8AC3E}">
        <p14:creationId xmlns:p14="http://schemas.microsoft.com/office/powerpoint/2010/main" val="339172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A89931D-09BB-8FE6-2695-C091F06504B2}"/>
              </a:ext>
            </a:extLst>
          </p:cNvPr>
          <p:cNvSpPr txBox="1"/>
          <p:nvPr/>
        </p:nvSpPr>
        <p:spPr>
          <a:xfrm>
            <a:off x="-1930400" y="8469552"/>
            <a:ext cx="280125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9F609BEF-DD0B-42B7-2932-337717094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1" y="304800"/>
            <a:ext cx="7667171" cy="646331"/>
          </a:xfrm>
          <a:prstGeom prst="rect">
            <a:avLst/>
          </a:prstGeom>
          <a:solidFill>
            <a:schemeClr val="accent1">
              <a:lumMod val="10000"/>
            </a:schemeClr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10000"/>
              </a:spcBef>
            </a:pPr>
            <a:r>
              <a:rPr lang="en-US" sz="3600" b="1" dirty="0">
                <a:solidFill>
                  <a:srgbClr val="00FFFF"/>
                </a:solidFill>
                <a:latin typeface="+mj-lt"/>
              </a:rPr>
              <a:t>Graves of Religious Leaders</a:t>
            </a:r>
          </a:p>
        </p:txBody>
      </p:sp>
      <p:graphicFrame>
        <p:nvGraphicFramePr>
          <p:cNvPr id="11" name="Table 2">
            <a:extLst>
              <a:ext uri="{FF2B5EF4-FFF2-40B4-BE49-F238E27FC236}">
                <a16:creationId xmlns:a16="http://schemas.microsoft.com/office/drawing/2014/main" id="{9FD2FB03-7C85-E0FF-8EF6-AAC71BB90E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207231"/>
              </p:ext>
            </p:extLst>
          </p:nvPr>
        </p:nvGraphicFramePr>
        <p:xfrm>
          <a:off x="4876800" y="1432560"/>
          <a:ext cx="67818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599">
                  <a:extLst>
                    <a:ext uri="{9D8B030D-6E8A-4147-A177-3AD203B41FA5}">
                      <a16:colId xmlns:a16="http://schemas.microsoft.com/office/drawing/2014/main" val="2463574014"/>
                    </a:ext>
                  </a:extLst>
                </a:gridCol>
                <a:gridCol w="2362201">
                  <a:extLst>
                    <a:ext uri="{9D8B030D-6E8A-4147-A177-3AD203B41FA5}">
                      <a16:colId xmlns:a16="http://schemas.microsoft.com/office/drawing/2014/main" val="2418664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/>
                        <a:t>Confucius’ Tomb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00349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Buddha’s Tomb (tooth)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29265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Muhammad’s Tomb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05930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Martin Luther’s grave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2256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John Wesley’s grave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65852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Joseph Smith’s grave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379212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FA39476B-F22F-2CB3-FB5B-3CBBAD9E42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0"/>
          <a:stretch/>
        </p:blipFill>
        <p:spPr>
          <a:xfrm>
            <a:off x="533400" y="2438400"/>
            <a:ext cx="40640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4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2">
            <a:extLst>
              <a:ext uri="{FF2B5EF4-FFF2-40B4-BE49-F238E27FC236}">
                <a16:creationId xmlns:a16="http://schemas.microsoft.com/office/drawing/2014/main" id="{9F609BEF-DD0B-42B7-2932-337717094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1" y="304800"/>
            <a:ext cx="7667171" cy="646331"/>
          </a:xfrm>
          <a:prstGeom prst="rect">
            <a:avLst/>
          </a:prstGeom>
          <a:solidFill>
            <a:schemeClr val="accent1">
              <a:lumMod val="10000"/>
            </a:schemeClr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10000"/>
              </a:spcBef>
            </a:pPr>
            <a:r>
              <a:rPr lang="en-US" sz="3600" b="1" dirty="0">
                <a:solidFill>
                  <a:srgbClr val="00FFFF"/>
                </a:solidFill>
                <a:latin typeface="+mj-lt"/>
              </a:rPr>
              <a:t>Graves of Religious Leaders</a:t>
            </a:r>
          </a:p>
        </p:txBody>
      </p:sp>
      <p:graphicFrame>
        <p:nvGraphicFramePr>
          <p:cNvPr id="11" name="Table 2">
            <a:extLst>
              <a:ext uri="{FF2B5EF4-FFF2-40B4-BE49-F238E27FC236}">
                <a16:creationId xmlns:a16="http://schemas.microsoft.com/office/drawing/2014/main" id="{9FD2FB03-7C85-E0FF-8EF6-AAC71BB90E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2293984"/>
              </p:ext>
            </p:extLst>
          </p:nvPr>
        </p:nvGraphicFramePr>
        <p:xfrm>
          <a:off x="4876800" y="1432560"/>
          <a:ext cx="6781800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599">
                  <a:extLst>
                    <a:ext uri="{9D8B030D-6E8A-4147-A177-3AD203B41FA5}">
                      <a16:colId xmlns:a16="http://schemas.microsoft.com/office/drawing/2014/main" val="2463574014"/>
                    </a:ext>
                  </a:extLst>
                </a:gridCol>
                <a:gridCol w="2362201">
                  <a:extLst>
                    <a:ext uri="{9D8B030D-6E8A-4147-A177-3AD203B41FA5}">
                      <a16:colId xmlns:a16="http://schemas.microsoft.com/office/drawing/2014/main" val="2418664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/>
                        <a:t>Confucius’ Tomb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00349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Buddha’s Tomb (tooth)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29265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Muhammad’s Tomb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05930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Martin Luther’s grave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2256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John Wesley’s grave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65852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Joseph Smith’s grave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37921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Ellen G. White’s grave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7954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E54123E-9C21-EF05-8A10-E1B0F5ADE627}"/>
              </a:ext>
            </a:extLst>
          </p:cNvPr>
          <p:cNvSpPr txBox="1"/>
          <p:nvPr/>
        </p:nvSpPr>
        <p:spPr>
          <a:xfrm>
            <a:off x="381000" y="5791200"/>
            <a:ext cx="4191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Battle Creek CVB, CC BY 2.0 &lt;https://creativecommons.org/licenses/by/2.0&gt;, via Wikimedia Commons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A1075B-DEF4-6012-FB60-897C1EE57E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32"/>
          <a:stretch/>
        </p:blipFill>
        <p:spPr>
          <a:xfrm>
            <a:off x="990600" y="1600200"/>
            <a:ext cx="310896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066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2">
            <a:extLst>
              <a:ext uri="{FF2B5EF4-FFF2-40B4-BE49-F238E27FC236}">
                <a16:creationId xmlns:a16="http://schemas.microsoft.com/office/drawing/2014/main" id="{9F609BEF-DD0B-42B7-2932-337717094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1" y="304800"/>
            <a:ext cx="7667171" cy="646331"/>
          </a:xfrm>
          <a:prstGeom prst="rect">
            <a:avLst/>
          </a:prstGeom>
          <a:solidFill>
            <a:schemeClr val="accent1">
              <a:lumMod val="10000"/>
            </a:schemeClr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10000"/>
              </a:spcBef>
            </a:pPr>
            <a:r>
              <a:rPr lang="en-US" sz="3600" b="1" dirty="0">
                <a:solidFill>
                  <a:srgbClr val="00FFFF"/>
                </a:solidFill>
                <a:latin typeface="+mj-lt"/>
              </a:rPr>
              <a:t>Graves of Religious Leaders</a:t>
            </a:r>
          </a:p>
        </p:txBody>
      </p:sp>
      <p:graphicFrame>
        <p:nvGraphicFramePr>
          <p:cNvPr id="11" name="Table 2">
            <a:extLst>
              <a:ext uri="{FF2B5EF4-FFF2-40B4-BE49-F238E27FC236}">
                <a16:creationId xmlns:a16="http://schemas.microsoft.com/office/drawing/2014/main" id="{9FD2FB03-7C85-E0FF-8EF6-AAC71BB90E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9170786"/>
              </p:ext>
            </p:extLst>
          </p:nvPr>
        </p:nvGraphicFramePr>
        <p:xfrm>
          <a:off x="4876800" y="1432560"/>
          <a:ext cx="67818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599">
                  <a:extLst>
                    <a:ext uri="{9D8B030D-6E8A-4147-A177-3AD203B41FA5}">
                      <a16:colId xmlns:a16="http://schemas.microsoft.com/office/drawing/2014/main" val="2463574014"/>
                    </a:ext>
                  </a:extLst>
                </a:gridCol>
                <a:gridCol w="2362201">
                  <a:extLst>
                    <a:ext uri="{9D8B030D-6E8A-4147-A177-3AD203B41FA5}">
                      <a16:colId xmlns:a16="http://schemas.microsoft.com/office/drawing/2014/main" val="2418664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/>
                        <a:t>Confucius’ Tomb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00349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Buddha’s Tomb (tooth)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29265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Muhammad’s Tomb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05930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Martin Luther’s grave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2256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John Wesley’s grave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65852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Joseph Smith’s grave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37921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Ellen G. White’s grave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7954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Mary Baker Eddy’s grave</a:t>
                      </a:r>
                      <a:endParaRPr lang="en-US" sz="2800" b="1" dirty="0"/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7765611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B3719FE-DAF7-A159-9F95-D55636742F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8" t="-2083" r="12500" b="2083"/>
          <a:stretch/>
        </p:blipFill>
        <p:spPr>
          <a:xfrm>
            <a:off x="533400" y="1981200"/>
            <a:ext cx="37338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296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2">
            <a:extLst>
              <a:ext uri="{FF2B5EF4-FFF2-40B4-BE49-F238E27FC236}">
                <a16:creationId xmlns:a16="http://schemas.microsoft.com/office/drawing/2014/main" id="{9F609BEF-DD0B-42B7-2932-337717094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1" y="304800"/>
            <a:ext cx="7667171" cy="646331"/>
          </a:xfrm>
          <a:prstGeom prst="rect">
            <a:avLst/>
          </a:prstGeom>
          <a:solidFill>
            <a:schemeClr val="accent1">
              <a:lumMod val="10000"/>
            </a:schemeClr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10000"/>
              </a:spcBef>
            </a:pPr>
            <a:r>
              <a:rPr lang="en-US" sz="3600" b="1" dirty="0">
                <a:solidFill>
                  <a:srgbClr val="00FFFF"/>
                </a:solidFill>
                <a:latin typeface="+mj-lt"/>
              </a:rPr>
              <a:t>Graves of Religious Leaders</a:t>
            </a:r>
          </a:p>
        </p:txBody>
      </p:sp>
      <p:graphicFrame>
        <p:nvGraphicFramePr>
          <p:cNvPr id="11" name="Table 2">
            <a:extLst>
              <a:ext uri="{FF2B5EF4-FFF2-40B4-BE49-F238E27FC236}">
                <a16:creationId xmlns:a16="http://schemas.microsoft.com/office/drawing/2014/main" id="{9FD2FB03-7C85-E0FF-8EF6-AAC71BB90E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741684"/>
              </p:ext>
            </p:extLst>
          </p:nvPr>
        </p:nvGraphicFramePr>
        <p:xfrm>
          <a:off x="4876800" y="1432560"/>
          <a:ext cx="67818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599">
                  <a:extLst>
                    <a:ext uri="{9D8B030D-6E8A-4147-A177-3AD203B41FA5}">
                      <a16:colId xmlns:a16="http://schemas.microsoft.com/office/drawing/2014/main" val="2463574014"/>
                    </a:ext>
                  </a:extLst>
                </a:gridCol>
                <a:gridCol w="2362201">
                  <a:extLst>
                    <a:ext uri="{9D8B030D-6E8A-4147-A177-3AD203B41FA5}">
                      <a16:colId xmlns:a16="http://schemas.microsoft.com/office/drawing/2014/main" val="2418664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/>
                        <a:t>Confucius’ Tomb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00349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Buddha’s Tomb (tooth)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29265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Muhammad’s Tomb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05930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Martin Luther’s grave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2256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John Wesley’s grave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65852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Joseph Smith’s grave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37921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Ellen G. White’s grave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7954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Mary Baker Eddy’s grave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Occupied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776561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rgbClr val="FFFF00"/>
                          </a:solidFill>
                        </a:rPr>
                        <a:t>Jesus Christ’s Tomb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rgbClr val="FFFF00"/>
                          </a:solidFill>
                        </a:rPr>
                        <a:t>Empty</a:t>
                      </a:r>
                    </a:p>
                  </a:txBody>
                  <a:tcPr marL="45720" marR="45720" anchor="ctr">
                    <a:solidFill>
                      <a:schemeClr val="accent1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5249610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2BD8BF13-F59D-F3AA-7670-CC837B324F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60" r="13909"/>
          <a:stretch/>
        </p:blipFill>
        <p:spPr>
          <a:xfrm>
            <a:off x="76199" y="1724026"/>
            <a:ext cx="4572001" cy="34575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BE6DF18-D0BF-1922-ECCF-DB46D7789DD5}"/>
              </a:ext>
            </a:extLst>
          </p:cNvPr>
          <p:cNvSpPr txBox="1"/>
          <p:nvPr/>
        </p:nvSpPr>
        <p:spPr>
          <a:xfrm>
            <a:off x="381000" y="5486400"/>
            <a:ext cx="4038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Which founder of faith should you follow?</a:t>
            </a:r>
          </a:p>
        </p:txBody>
      </p:sp>
    </p:spTree>
    <p:extLst>
      <p:ext uri="{BB962C8B-B14F-4D97-AF65-F5344CB8AC3E}">
        <p14:creationId xmlns:p14="http://schemas.microsoft.com/office/powerpoint/2010/main" val="209361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>
            <a:extLst>
              <a:ext uri="{FF2B5EF4-FFF2-40B4-BE49-F238E27FC236}">
                <a16:creationId xmlns:a16="http://schemas.microsoft.com/office/drawing/2014/main" id="{E07044F7-8A73-2447-09F3-E271E0FC33E8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50555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2022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at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5"/>
              </a:rPr>
              <a:t>https://BibleStudyLessons.com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DDE3A6-FDB9-CD2D-4E5B-B4BB4311C1F7}"/>
              </a:ext>
            </a:extLst>
          </p:cNvPr>
          <p:cNvSpPr txBox="1"/>
          <p:nvPr/>
        </p:nvSpPr>
        <p:spPr>
          <a:xfrm>
            <a:off x="1036948" y="6352163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5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19415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Belgium-Tahoma">
      <a:majorFont>
        <a:latin typeface="Belgium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een-25.per-fppt.potx" id="{05B51C37-FA6C-4E13-9581-BFFA4738F2D4}" vid="{F9C9249D-B7F0-4672-84A4-36D1CCBE666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EBE2D1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Green-25.per-fppt</Template>
  <TotalTime>145</TotalTime>
  <Words>446</Words>
  <Application>Microsoft Office PowerPoint</Application>
  <PresentationFormat>Widescreen</PresentationFormat>
  <Paragraphs>122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Tahoma</vt:lpstr>
      <vt:lpstr>Calibri</vt:lpstr>
      <vt:lpstr>Belgium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Resurrection and the Founder of Faith: Jesus' Empty Tomb as Evidence</dc:title>
  <dc:subject>What religious leader, religion, denomination should we follow? What evidence is there to follow Jesus?  How important is the resurrection? David E. Pratte</dc:subject>
  <dc:creator>David Pratte</dc:creator>
  <cp:keywords>religions, Bible, religious, leaders, denominations, follow, evidence, Jesus, resurrection, empty, tomb, death, burial, graves, claims, proofs, David E. Pratte, www.gospelway.com</cp:keywords>
  <cp:lastModifiedBy>David Pratte</cp:lastModifiedBy>
  <cp:revision>51</cp:revision>
  <dcterms:created xsi:type="dcterms:W3CDTF">2022-07-31T19:31:28Z</dcterms:created>
  <dcterms:modified xsi:type="dcterms:W3CDTF">2022-08-04T16:42:43Z</dcterms:modified>
</cp:coreProperties>
</file>