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70" r:id="rId3"/>
    <p:sldId id="261" r:id="rId4"/>
    <p:sldId id="263" r:id="rId5"/>
    <p:sldId id="265" r:id="rId6"/>
    <p:sldId id="267" r:id="rId7"/>
    <p:sldId id="268" r:id="rId8"/>
    <p:sldId id="269" r:id="rId9"/>
    <p:sldId id="271" r:id="rId1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  <a:srgbClr val="006600"/>
    <a:srgbClr val="66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0"/>
    <p:restoredTop sz="94600"/>
  </p:normalViewPr>
  <p:slideViewPr>
    <p:cSldViewPr showGuides="1">
      <p:cViewPr varScale="1">
        <p:scale>
          <a:sx n="58" d="100"/>
          <a:sy n="58" d="100"/>
        </p:scale>
        <p:origin x="501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44DB686-34E9-45B1-8570-B5679F2D16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6B11A-077C-4A00-81AF-FCCD895AED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7E7D2-4EC3-42EE-AFE6-3889D83C0E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13991-1EDF-4B8B-B6E8-E3645D57E9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96785-09B1-46A8-AF12-037DEEB89E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32A36-998D-44C6-A8A9-00D4CE7E7D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BC087-536A-42EC-BEF7-B24E26FDCB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FDFC5-417B-4057-89EC-DDAE2EB541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93181-1E7D-472B-A39A-10EC49D476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7E401-17F1-49D0-ACDD-031F2DB6EF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7F8C4-8195-4BF3-8F59-4E4C4C57EA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07484" y="2130426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7484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182183A-EC9F-4FBE-A88E-37D2743B26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F8D27-DD0E-4658-B9C0-9147D94F45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6064D-86F6-4DBB-AFAA-DBE4AFD33D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484" y="1600201"/>
            <a:ext cx="53826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367" y="1600201"/>
            <a:ext cx="53826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69A64-302E-404B-A1D9-2A3476EDA7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595E0-BC4B-40AF-9F7B-AEAC84CDCD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046F0-F863-4D90-9FA3-6B48067B00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19133-CA45-4FE4-AB36-A396A37D43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94606-A46D-4319-8C22-EC6F603B19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46843-7279-476F-A839-1E1E13B761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481EC-56C8-44CF-9C12-200223D335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967" y="274639"/>
            <a:ext cx="274108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484" y="274639"/>
            <a:ext cx="802428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777C4-F863-4BE6-85CD-201A601408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C13B24E-F68E-4932-B352-EA844193E86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wheel spokes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82033" y="136526"/>
            <a:ext cx="11821584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5" y="274638"/>
            <a:ext cx="109685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5" y="1600201"/>
            <a:ext cx="1096856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FACC6D7-9FBC-4763-B924-31BEF016307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1"/>
  </p:transition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248400" y="1524001"/>
            <a:ext cx="5029200" cy="1877437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30000"/>
              </a:spcBef>
            </a:pPr>
            <a:r>
              <a:rPr lang="en-US" sz="3200" b="1" kern="0" dirty="0">
                <a:solidFill>
                  <a:srgbClr val="66FFFF"/>
                </a:solidFill>
                <a:latin typeface="+mn-lt"/>
                <a:cs typeface="+mn-cs"/>
              </a:rPr>
              <a:t>The Nature of Jesus</a:t>
            </a:r>
            <a:b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Romans 1:4; 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Luke 24:44-46;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John 20:24-31;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Acts 2:23,24,29-32,36</a:t>
            </a:r>
            <a:endParaRPr lang="en-US" sz="2800" b="1" kern="0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82026"/>
            <a:ext cx="7467600" cy="584775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/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Preaching the Resurrection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B1464E-989F-4F0D-BC54-D8F5DF64F2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" y="1981200"/>
            <a:ext cx="5133281" cy="30937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C1E176-8651-449F-A21A-A89AC5B99745}"/>
              </a:ext>
            </a:extLst>
          </p:cNvPr>
          <p:cNvSpPr txBox="1"/>
          <p:nvPr/>
        </p:nvSpPr>
        <p:spPr>
          <a:xfrm>
            <a:off x="1371600" y="6324600"/>
            <a:ext cx="2697804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248400" y="1524001"/>
            <a:ext cx="5133280" cy="5192191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30000"/>
              </a:spcBef>
              <a:buClr>
                <a:schemeClr val="tx1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  <a:t>The Nature of Jesus </a:t>
            </a:r>
          </a:p>
          <a:p>
            <a:pPr marL="342900" indent="-342900" algn="ctr">
              <a:spcBef>
                <a:spcPct val="30000"/>
              </a:spcBef>
              <a:buClr>
                <a:schemeClr val="tx1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  <a:t>The Destiny of Man</a:t>
            </a:r>
          </a:p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  <a:t>Resurrection of All People</a:t>
            </a:r>
            <a:b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1 Corinthians 6:14;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15:12-14,20-23,25,26</a:t>
            </a:r>
          </a:p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  <a:t>Judgment of All People</a:t>
            </a:r>
            <a:b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Acts 17:30,31</a:t>
            </a:r>
          </a:p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  <a:t>Eternal Reward of the Righteous</a:t>
            </a:r>
            <a:br>
              <a:rPr lang="en-US" sz="2800" b="1" dirty="0">
                <a:solidFill>
                  <a:schemeClr val="accent1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1 Thessalonians 4:13-18;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  <a:cs typeface="Times New Roman" pitchFamily="18" charset="0"/>
              </a:rPr>
              <a:t>1 Peter 1:3,4</a:t>
            </a:r>
            <a:endParaRPr lang="en-US" sz="2800" kern="0" dirty="0">
              <a:solidFill>
                <a:schemeClr val="accent2"/>
              </a:solidFill>
              <a:latin typeface="+mn-lt"/>
              <a:cs typeface="+mn-cs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82026"/>
            <a:ext cx="7467600" cy="584775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/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Preaching the Resurrection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E323E3-A668-43F0-B505-88CB6F8F2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" y="1981200"/>
            <a:ext cx="5133281" cy="3093719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248400" y="1524000"/>
            <a:ext cx="5133280" cy="4573560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spcBef>
                <a:spcPct val="30000"/>
              </a:spcBef>
              <a:buClr>
                <a:schemeClr val="tx1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  <a:t>The Nature of Jesus </a:t>
            </a:r>
          </a:p>
          <a:p>
            <a:pPr marL="342900" indent="-342900" algn="ctr">
              <a:spcBef>
                <a:spcPct val="30000"/>
              </a:spcBef>
              <a:buClr>
                <a:schemeClr val="tx1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  <a:t>The Destiny of Man</a:t>
            </a:r>
          </a:p>
          <a:p>
            <a:pPr marL="342900" indent="-342900" algn="ctr">
              <a:spcBef>
                <a:spcPct val="30000"/>
              </a:spcBef>
              <a:buClr>
                <a:schemeClr val="tx1"/>
              </a:buClr>
              <a:defRPr/>
            </a:pPr>
            <a:r>
              <a:rPr lang="en-US" sz="2800" b="1" kern="0" dirty="0">
                <a:solidFill>
                  <a:srgbClr val="66FFFF"/>
                </a:solidFill>
                <a:latin typeface="+mn-lt"/>
                <a:cs typeface="+mn-cs"/>
              </a:rPr>
              <a:t>The Life of Christians</a:t>
            </a:r>
          </a:p>
          <a:p>
            <a:pPr algn="ctr">
              <a:spcBef>
                <a:spcPct val="400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Obedience to God’s Word</a:t>
            </a:r>
            <a:br>
              <a:rPr lang="en-US" sz="2800" b="1" dirty="0">
                <a:solidFill>
                  <a:srgbClr val="66FFFF"/>
                </a:solidFill>
                <a:latin typeface="+mn-lt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Acts 2:36;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2 Corinthians 5:15;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Romans 6:4-13</a:t>
            </a:r>
          </a:p>
          <a:p>
            <a:pPr algn="ctr">
              <a:spcBef>
                <a:spcPct val="400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  <a:cs typeface="Times New Roman" pitchFamily="18" charset="0"/>
              </a:rPr>
              <a:t>Power in Our Lives</a:t>
            </a:r>
            <a:br>
              <a:rPr lang="en-US" sz="2800" b="1" dirty="0">
                <a:solidFill>
                  <a:srgbClr val="66FFFF"/>
                </a:solidFill>
                <a:latin typeface="+mn-lt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Ephesians 1:19,20; 6:10-13 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362200" y="482026"/>
            <a:ext cx="7467600" cy="584775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chemeClr val="tx1"/>
              </a:buClr>
              <a:defRPr/>
            </a:pPr>
            <a:r>
              <a:rPr lang="en-US" sz="3200" b="1" kern="0">
                <a:latin typeface="+mj-lt"/>
                <a:ea typeface="+mj-ea"/>
                <a:cs typeface="+mj-cs"/>
              </a:rPr>
              <a:t>Preaching the Resurrection </a:t>
            </a:r>
            <a:endParaRPr lang="en-US" sz="32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73028-A1D6-4B45-9330-8B87F8F577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" y="1981200"/>
            <a:ext cx="5133281" cy="3093719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399" y="1524000"/>
            <a:ext cx="5133281" cy="2203680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Nature of Jesus 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Destiny of Man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Life of Christians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Forgiveness of Sins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82026"/>
            <a:ext cx="7467600" cy="584775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/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Preaching the Resurrection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CEAC9-D81D-4885-AAC0-9EECDBF5D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" y="1981200"/>
            <a:ext cx="5133281" cy="3093719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00200"/>
            <a:ext cx="8382000" cy="4659737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1 Corinthians 15:13-17; Romans 5:10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Hearing and believing</a:t>
            </a:r>
            <a:br>
              <a:rPr lang="en-US" sz="2800" b="1" dirty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1 Corinthians 15:1-4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Repentance</a:t>
            </a:r>
            <a:br>
              <a:rPr lang="en-US" sz="2800" dirty="0">
                <a:solidFill>
                  <a:srgbClr val="66FFFF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Acts 17:30,31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Faith and confession</a:t>
            </a:r>
            <a:br>
              <a:rPr lang="en-US" sz="2800" dirty="0">
                <a:solidFill>
                  <a:srgbClr val="66FFFF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Romans 10:9,10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Baptism</a:t>
            </a:r>
            <a:br>
              <a:rPr lang="en-US" sz="2800" dirty="0">
                <a:solidFill>
                  <a:srgbClr val="66FFFF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1 Peter 3:21; Colossians 2:12,13; Romans 6:3-5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82026"/>
            <a:ext cx="7467600" cy="584775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/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The Resurrection &amp; Forgiveness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482026"/>
            <a:ext cx="7467600" cy="584775"/>
          </a:xfr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6600"/>
              </a:gs>
              <a:gs pos="100000">
                <a:srgbClr val="333300"/>
              </a:gs>
            </a:gsLst>
            <a:lin ang="5400000" scaled="0"/>
          </a:gradFill>
          <a:ln/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Preaching the Resurrection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400" y="1676401"/>
            <a:ext cx="4572000" cy="2203680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Nature of Jesus 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Destiny of Man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The Life of Christians</a:t>
            </a:r>
          </a:p>
          <a:p>
            <a:pPr marL="0" indent="0" algn="ctr">
              <a:spcBef>
                <a:spcPct val="30000"/>
              </a:spcBef>
              <a:buNone/>
            </a:pPr>
            <a:r>
              <a:rPr lang="en-US" sz="2800" b="1" dirty="0">
                <a:solidFill>
                  <a:srgbClr val="66FFFF"/>
                </a:solidFill>
              </a:rPr>
              <a:t>Forgiveness of Sins</a:t>
            </a:r>
            <a:r>
              <a:rPr lang="en-US" sz="2800" b="0" dirty="0">
                <a:solidFill>
                  <a:srgbClr val="FFFFFF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248400" y="4311650"/>
            <a:ext cx="4572000" cy="1708150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30000"/>
              </a:spcBef>
            </a:pPr>
            <a:r>
              <a:rPr lang="en-US" sz="2800" b="1" dirty="0">
                <a:solidFill>
                  <a:srgbClr val="66FF99"/>
                </a:solidFill>
                <a:latin typeface="Verdana" pitchFamily="34" charset="0"/>
              </a:rPr>
              <a:t>Do you believe in Jesus’ resurrection?</a:t>
            </a:r>
            <a:br>
              <a:rPr lang="en-US" sz="2800" b="1" dirty="0">
                <a:solidFill>
                  <a:srgbClr val="66FF99"/>
                </a:solidFill>
                <a:latin typeface="Verdana" pitchFamily="34" charset="0"/>
              </a:rPr>
            </a:br>
            <a:r>
              <a:rPr lang="en-US" sz="2800" b="1" dirty="0">
                <a:solidFill>
                  <a:srgbClr val="66FF99"/>
                </a:solidFill>
                <a:latin typeface="Verdana" pitchFamily="34" charset="0"/>
              </a:rPr>
              <a:t>Are you acting on your faith?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54D1AD-D225-4709-BF6B-9EAD35C95D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2" y="1935481"/>
            <a:ext cx="5133281" cy="3093719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2265E12C-66C8-4BDB-B0D5-0365A680D61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702C6-CB4C-40DB-8156-5FB2534E6A22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38890962"/>
      </p:ext>
    </p:extLst>
  </p:cSld>
  <p:clrMapOvr>
    <a:masterClrMapping/>
  </p:clrMapOvr>
  <p:transition>
    <p:wheel spokes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Blue-star.per">
  <a:themeElements>
    <a:clrScheme name="Dave 2">
      <a:dk1>
        <a:srgbClr val="00C700"/>
      </a:dk1>
      <a:lt1>
        <a:srgbClr val="66FFFF"/>
      </a:lt1>
      <a:dk2>
        <a:srgbClr val="0F5730"/>
      </a:dk2>
      <a:lt2>
        <a:srgbClr val="FFFF66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FFFF66"/>
      </a:accent5>
      <a:accent6>
        <a:srgbClr val="FFFF00"/>
      </a:accent6>
      <a:hlink>
        <a:srgbClr val="FFFF00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8F8FFF"/>
        </a:accent1>
        <a:accent2>
          <a:srgbClr val="5BAAFF"/>
        </a:accent2>
        <a:accent3>
          <a:srgbClr val="AAAAC4"/>
        </a:accent3>
        <a:accent4>
          <a:srgbClr val="DADADA"/>
        </a:accent4>
        <a:accent5>
          <a:srgbClr val="C6C6FF"/>
        </a:accent5>
        <a:accent6>
          <a:srgbClr val="529AE7"/>
        </a:accent6>
        <a:hlink>
          <a:srgbClr val="C7C7FF"/>
        </a:hlink>
        <a:folHlink>
          <a:srgbClr val="9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73B7FF"/>
        </a:accent1>
        <a:accent2>
          <a:srgbClr val="CF9FFF"/>
        </a:accent2>
        <a:accent3>
          <a:srgbClr val="AAAAC4"/>
        </a:accent3>
        <a:accent4>
          <a:srgbClr val="DADADA"/>
        </a:accent4>
        <a:accent5>
          <a:srgbClr val="BCD8FF"/>
        </a:accent5>
        <a:accent6>
          <a:srgbClr val="BB90E7"/>
        </a:accent6>
        <a:hlink>
          <a:srgbClr val="A8EAFB"/>
        </a:hlink>
        <a:folHlink>
          <a:srgbClr val="C2C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9FA0FF"/>
        </a:accent1>
        <a:accent2>
          <a:srgbClr val="F3B15D"/>
        </a:accent2>
        <a:accent3>
          <a:srgbClr val="AAAAC4"/>
        </a:accent3>
        <a:accent4>
          <a:srgbClr val="DADADA"/>
        </a:accent4>
        <a:accent5>
          <a:srgbClr val="CDCDFF"/>
        </a:accent5>
        <a:accent6>
          <a:srgbClr val="DCA053"/>
        </a:accent6>
        <a:hlink>
          <a:srgbClr val="F5EFBB"/>
        </a:hlink>
        <a:folHlink>
          <a:srgbClr val="FFD9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ECC01E"/>
        </a:accent1>
        <a:accent2>
          <a:srgbClr val="A2A5FF"/>
        </a:accent2>
        <a:accent3>
          <a:srgbClr val="AAAAC4"/>
        </a:accent3>
        <a:accent4>
          <a:srgbClr val="DADADA"/>
        </a:accent4>
        <a:accent5>
          <a:srgbClr val="F4DCAB"/>
        </a:accent5>
        <a:accent6>
          <a:srgbClr val="9295E7"/>
        </a:accent6>
        <a:hlink>
          <a:srgbClr val="C1F892"/>
        </a:hlink>
        <a:folHlink>
          <a:srgbClr val="FFE0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F8FFF"/>
        </a:accent1>
        <a:accent2>
          <a:srgbClr val="5BAAFF"/>
        </a:accent2>
        <a:accent3>
          <a:srgbClr val="FFFFFF"/>
        </a:accent3>
        <a:accent4>
          <a:srgbClr val="000000"/>
        </a:accent4>
        <a:accent5>
          <a:srgbClr val="C6C6FF"/>
        </a:accent5>
        <a:accent6>
          <a:srgbClr val="529AE7"/>
        </a:accent6>
        <a:hlink>
          <a:srgbClr val="C7C7FF"/>
        </a:hlink>
        <a:folHlink>
          <a:srgbClr val="9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B7FF"/>
        </a:accent1>
        <a:accent2>
          <a:srgbClr val="CF9FFF"/>
        </a:accent2>
        <a:accent3>
          <a:srgbClr val="FFFFFF"/>
        </a:accent3>
        <a:accent4>
          <a:srgbClr val="000000"/>
        </a:accent4>
        <a:accent5>
          <a:srgbClr val="BCD8FF"/>
        </a:accent5>
        <a:accent6>
          <a:srgbClr val="BB90E7"/>
        </a:accent6>
        <a:hlink>
          <a:srgbClr val="A8EAFB"/>
        </a:hlink>
        <a:folHlink>
          <a:srgbClr val="C2C2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FA0FF"/>
        </a:accent1>
        <a:accent2>
          <a:srgbClr val="F3B15D"/>
        </a:accent2>
        <a:accent3>
          <a:srgbClr val="FFFFFF"/>
        </a:accent3>
        <a:accent4>
          <a:srgbClr val="000000"/>
        </a:accent4>
        <a:accent5>
          <a:srgbClr val="CDCDFF"/>
        </a:accent5>
        <a:accent6>
          <a:srgbClr val="DCA053"/>
        </a:accent6>
        <a:hlink>
          <a:srgbClr val="F5EFBB"/>
        </a:hlink>
        <a:folHlink>
          <a:srgbClr val="FFD9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CC01E"/>
        </a:accent1>
        <a:accent2>
          <a:srgbClr val="A2A5FF"/>
        </a:accent2>
        <a:accent3>
          <a:srgbClr val="FFFFFF"/>
        </a:accent3>
        <a:accent4>
          <a:srgbClr val="000000"/>
        </a:accent4>
        <a:accent5>
          <a:srgbClr val="F4DCAB"/>
        </a:accent5>
        <a:accent6>
          <a:srgbClr val="9295E7"/>
        </a:accent6>
        <a:hlink>
          <a:srgbClr val="C1F892"/>
        </a:hlink>
        <a:folHlink>
          <a:srgbClr val="FFE0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2">
      <a:dk1>
        <a:srgbClr val="7D7D7D"/>
      </a:dk1>
      <a:lt1>
        <a:srgbClr val="FFFFFF"/>
      </a:lt1>
      <a:dk2>
        <a:srgbClr val="00008B"/>
      </a:dk2>
      <a:lt2>
        <a:srgbClr val="FFFFFF"/>
      </a:lt2>
      <a:accent1>
        <a:srgbClr val="73B7FF"/>
      </a:accent1>
      <a:accent2>
        <a:srgbClr val="CF9FFF"/>
      </a:accent2>
      <a:accent3>
        <a:srgbClr val="AAAAC4"/>
      </a:accent3>
      <a:accent4>
        <a:srgbClr val="DADADA"/>
      </a:accent4>
      <a:accent5>
        <a:srgbClr val="BCD8FF"/>
      </a:accent5>
      <a:accent6>
        <a:srgbClr val="BB90E7"/>
      </a:accent6>
      <a:hlink>
        <a:srgbClr val="A8EAFB"/>
      </a:hlink>
      <a:folHlink>
        <a:srgbClr val="C2C2FF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8F8FFF"/>
        </a:accent1>
        <a:accent2>
          <a:srgbClr val="5BAAFF"/>
        </a:accent2>
        <a:accent3>
          <a:srgbClr val="AAAAC4"/>
        </a:accent3>
        <a:accent4>
          <a:srgbClr val="DADADA"/>
        </a:accent4>
        <a:accent5>
          <a:srgbClr val="C6C6FF"/>
        </a:accent5>
        <a:accent6>
          <a:srgbClr val="529AE7"/>
        </a:accent6>
        <a:hlink>
          <a:srgbClr val="C7C7FF"/>
        </a:hlink>
        <a:folHlink>
          <a:srgbClr val="9F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73B7FF"/>
        </a:accent1>
        <a:accent2>
          <a:srgbClr val="CF9FFF"/>
        </a:accent2>
        <a:accent3>
          <a:srgbClr val="AAAAC4"/>
        </a:accent3>
        <a:accent4>
          <a:srgbClr val="DADADA"/>
        </a:accent4>
        <a:accent5>
          <a:srgbClr val="BCD8FF"/>
        </a:accent5>
        <a:accent6>
          <a:srgbClr val="BB90E7"/>
        </a:accent6>
        <a:hlink>
          <a:srgbClr val="A8EAFB"/>
        </a:hlink>
        <a:folHlink>
          <a:srgbClr val="C2C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9FA0FF"/>
        </a:accent1>
        <a:accent2>
          <a:srgbClr val="F3B15D"/>
        </a:accent2>
        <a:accent3>
          <a:srgbClr val="AAAAC4"/>
        </a:accent3>
        <a:accent4>
          <a:srgbClr val="DADADA"/>
        </a:accent4>
        <a:accent5>
          <a:srgbClr val="CDCDFF"/>
        </a:accent5>
        <a:accent6>
          <a:srgbClr val="DCA053"/>
        </a:accent6>
        <a:hlink>
          <a:srgbClr val="F5EFBB"/>
        </a:hlink>
        <a:folHlink>
          <a:srgbClr val="FFD9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7D7D7D"/>
        </a:dk1>
        <a:lt1>
          <a:srgbClr val="FFFFFF"/>
        </a:lt1>
        <a:dk2>
          <a:srgbClr val="00008B"/>
        </a:dk2>
        <a:lt2>
          <a:srgbClr val="FFFFFF"/>
        </a:lt2>
        <a:accent1>
          <a:srgbClr val="ECC01E"/>
        </a:accent1>
        <a:accent2>
          <a:srgbClr val="A2A5FF"/>
        </a:accent2>
        <a:accent3>
          <a:srgbClr val="AAAAC4"/>
        </a:accent3>
        <a:accent4>
          <a:srgbClr val="DADADA"/>
        </a:accent4>
        <a:accent5>
          <a:srgbClr val="F4DCAB"/>
        </a:accent5>
        <a:accent6>
          <a:srgbClr val="9295E7"/>
        </a:accent6>
        <a:hlink>
          <a:srgbClr val="C1F892"/>
        </a:hlink>
        <a:folHlink>
          <a:srgbClr val="FFE0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F8FFF"/>
        </a:accent1>
        <a:accent2>
          <a:srgbClr val="5BAAFF"/>
        </a:accent2>
        <a:accent3>
          <a:srgbClr val="FFFFFF"/>
        </a:accent3>
        <a:accent4>
          <a:srgbClr val="000000"/>
        </a:accent4>
        <a:accent5>
          <a:srgbClr val="C6C6FF"/>
        </a:accent5>
        <a:accent6>
          <a:srgbClr val="529AE7"/>
        </a:accent6>
        <a:hlink>
          <a:srgbClr val="C7C7FF"/>
        </a:hlink>
        <a:folHlink>
          <a:srgbClr val="9F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B7FF"/>
        </a:accent1>
        <a:accent2>
          <a:srgbClr val="CF9FFF"/>
        </a:accent2>
        <a:accent3>
          <a:srgbClr val="FFFFFF"/>
        </a:accent3>
        <a:accent4>
          <a:srgbClr val="000000"/>
        </a:accent4>
        <a:accent5>
          <a:srgbClr val="BCD8FF"/>
        </a:accent5>
        <a:accent6>
          <a:srgbClr val="BB90E7"/>
        </a:accent6>
        <a:hlink>
          <a:srgbClr val="A8EAFB"/>
        </a:hlink>
        <a:folHlink>
          <a:srgbClr val="C2C2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FA0FF"/>
        </a:accent1>
        <a:accent2>
          <a:srgbClr val="F3B15D"/>
        </a:accent2>
        <a:accent3>
          <a:srgbClr val="FFFFFF"/>
        </a:accent3>
        <a:accent4>
          <a:srgbClr val="000000"/>
        </a:accent4>
        <a:accent5>
          <a:srgbClr val="CDCDFF"/>
        </a:accent5>
        <a:accent6>
          <a:srgbClr val="DCA053"/>
        </a:accent6>
        <a:hlink>
          <a:srgbClr val="F5EFBB"/>
        </a:hlink>
        <a:folHlink>
          <a:srgbClr val="FFD9C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CC01E"/>
        </a:accent1>
        <a:accent2>
          <a:srgbClr val="A2A5FF"/>
        </a:accent2>
        <a:accent3>
          <a:srgbClr val="FFFFFF"/>
        </a:accent3>
        <a:accent4>
          <a:srgbClr val="000000"/>
        </a:accent4>
        <a:accent5>
          <a:srgbClr val="F4DCAB"/>
        </a:accent5>
        <a:accent6>
          <a:srgbClr val="9295E7"/>
        </a:accent6>
        <a:hlink>
          <a:srgbClr val="C1F892"/>
        </a:hlink>
        <a:folHlink>
          <a:srgbClr val="FFE0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Blue-star.per</Template>
  <TotalTime>82</TotalTime>
  <Words>332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Belgium</vt:lpstr>
      <vt:lpstr>Comic Sans MS</vt:lpstr>
      <vt:lpstr>Tahoma</vt:lpstr>
      <vt:lpstr>Trebuchet MS</vt:lpstr>
      <vt:lpstr>Verdana</vt:lpstr>
      <vt:lpstr>Blue-star.per</vt:lpstr>
      <vt:lpstr>Office Theme</vt:lpstr>
      <vt:lpstr>PowerPoint Presentation</vt:lpstr>
      <vt:lpstr>Preaching the Resurrection </vt:lpstr>
      <vt:lpstr>Preaching the Resurrection </vt:lpstr>
      <vt:lpstr>PowerPoint Presentation</vt:lpstr>
      <vt:lpstr>Preaching the Resurrection </vt:lpstr>
      <vt:lpstr>The Resurrection &amp; Forgiveness</vt:lpstr>
      <vt:lpstr>Preaching the Resurrection 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Significance of Jesus' Resurrection: Evidence, Destinies, &amp; Salvation PowerPoint slides and charts</dc:title>
  <dc:subject>Why is Jesus' resurrection important to Christian faith? What does it mean about our resurrection and eternal destiny, forgiveness, salvation, life? PowerPoint slides and charts</dc:subject>
  <dc:creator>David E. Pratte</dc:creator>
  <cp:keywords>religion, Jesus, Christ, resurrection, dead, death, arise, Son, God, evidence, proof, testimony, witnesses, savior, sin, salvation, judgment, eternal, destiny, rewards, repentance, baptism, raised, die, sacrifice, forgiveness, Christian, Christianity, believe, faith, belief,  - David E. Pratte; www.biblestudylessons.com</cp:keywords>
  <cp:lastModifiedBy>David Pratte</cp:lastModifiedBy>
  <cp:revision>59</cp:revision>
  <dcterms:created xsi:type="dcterms:W3CDTF">2011-02-12T17:48:04Z</dcterms:created>
  <dcterms:modified xsi:type="dcterms:W3CDTF">2022-01-25T20:06:45Z</dcterms:modified>
</cp:coreProperties>
</file>