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3" r:id="rId2"/>
    <p:sldId id="256" r:id="rId3"/>
    <p:sldId id="257" r:id="rId4"/>
    <p:sldId id="258" r:id="rId5"/>
    <p:sldId id="259" r:id="rId6"/>
    <p:sldId id="262" r:id="rId7"/>
    <p:sldId id="264" r:id="rId8"/>
  </p:sldIdLst>
  <p:sldSz cx="12192000" cy="6858000"/>
  <p:notesSz cx="6858000" cy="9144000"/>
  <p:embeddedFontLst>
    <p:embeddedFont>
      <p:font typeface="Amaranth" panose="02000503050000020004" pitchFamily="2" charset="0"/>
      <p:regular r:id="rId9"/>
      <p:bold r:id="rId10"/>
      <p:italic r:id="rId11"/>
      <p:boldItalic r:id="rId12"/>
    </p:embeddedFon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oper Black" panose="0208090404030B020404" pitchFamily="18" charset="0"/>
      <p:regular r:id="rId17"/>
    </p:embeddedFont>
    <p:embeddedFont>
      <p:font typeface="Tahoma" panose="020B0604030504040204" pitchFamily="34" charset="0"/>
      <p:regular r:id="rId18"/>
      <p:bold r:id="rId19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55" d="100"/>
          <a:sy n="55" d="100"/>
        </p:scale>
        <p:origin x="51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23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ADE7A10-68AE-46F8-BC8E-C4137396DC6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60C18C-DCF3-4C44-8F8E-16BDC59D71D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95CDAE-7686-4FF0-9544-C7FBA6BC07E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6B2A5D-3EA7-4F94-AC56-5F7A7F876DE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293D30-1D56-4672-B309-AFDC8F038D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4E7111-E439-496D-9D1E-59126435BC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298F93-8F0F-4A31-BC84-ECB10D66EA6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1714FA-4E8F-4AD9-BAEE-FFBE2A8BA40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0A382-6D92-4448-B289-2998BE120CA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3A8363-1A25-4D5B-9822-F550FFC224D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17FE45-F79C-4018-998F-9370D078F1E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charset="0"/>
              </a:defRPr>
            </a:lvl1pPr>
          </a:lstStyle>
          <a:p>
            <a:fld id="{CF35058E-DF59-4255-B5A0-2FAA7639CFDB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r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iblestudylessons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1085671"/>
            <a:ext cx="2057400" cy="1200329"/>
          </a:xfrm>
          <a:ln w="44450"/>
        </p:spPr>
        <p:txBody>
          <a:bodyPr>
            <a:spAutoFit/>
          </a:bodyPr>
          <a:lstStyle/>
          <a:p>
            <a:r>
              <a:rPr lang="en-US" sz="3600" b="1" dirty="0">
                <a:latin typeface="Amaranth" panose="02000503050000020004" pitchFamily="2" charset="0"/>
              </a:rPr>
              <a:t>Seeking the Lord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8400" y="609600"/>
            <a:ext cx="5181600" cy="3877985"/>
          </a:xfrm>
          <a:solidFill>
            <a:srgbClr val="000000">
              <a:alpha val="59000"/>
            </a:srgbClr>
          </a:solidFill>
        </p:spPr>
        <p:txBody>
          <a:bodyPr wrap="square">
            <a:spAutoFit/>
          </a:bodyPr>
          <a:lstStyle/>
          <a:p>
            <a:r>
              <a:rPr lang="en-US" dirty="0"/>
              <a:t>What Should We Seek?</a:t>
            </a:r>
          </a:p>
          <a:p>
            <a:r>
              <a:rPr lang="en-US" dirty="0">
                <a:solidFill>
                  <a:schemeClr val="accent1"/>
                </a:solidFill>
              </a:rPr>
              <a:t>Seek to Know God’s Will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1 Chronicles 28:8,9;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Psalm 119:10,11,45</a:t>
            </a:r>
          </a:p>
          <a:p>
            <a:r>
              <a:rPr lang="en-US" dirty="0">
                <a:solidFill>
                  <a:schemeClr val="accent1"/>
                </a:solidFill>
              </a:rPr>
              <a:t>Seek Fellowship with God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Deuteronomy 4:29;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Matthew 6:33</a:t>
            </a:r>
          </a:p>
          <a:p>
            <a:r>
              <a:rPr lang="en-US" dirty="0">
                <a:solidFill>
                  <a:schemeClr val="accent1"/>
                </a:solidFill>
              </a:rPr>
              <a:t>Seek God’s Blessings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Psalms 105:3,4; 24:3-6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227A22-086E-4A94-2397-976E9D10E7AB}"/>
              </a:ext>
            </a:extLst>
          </p:cNvPr>
          <p:cNvSpPr txBox="1"/>
          <p:nvPr/>
        </p:nvSpPr>
        <p:spPr>
          <a:xfrm>
            <a:off x="7787944" y="6324600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248400" y="772954"/>
            <a:ext cx="5562600" cy="5601533"/>
          </a:xfrm>
          <a:solidFill>
            <a:srgbClr val="000000">
              <a:alpha val="59000"/>
            </a:srgbClr>
          </a:solidFill>
        </p:spPr>
        <p:txBody>
          <a:bodyPr wrap="square">
            <a:spAutoFit/>
          </a:bodyPr>
          <a:lstStyle/>
          <a:p>
            <a:r>
              <a:rPr lang="en-US" dirty="0"/>
              <a:t>Who Can Seek the Lord?</a:t>
            </a:r>
          </a:p>
          <a:p>
            <a:r>
              <a:rPr lang="en-US" dirty="0">
                <a:solidFill>
                  <a:schemeClr val="accent1"/>
                </a:solidFill>
              </a:rPr>
              <a:t>Faithful Children of God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1 Chronicles 22:19; 28:8,9;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2 Chronicles 11:16; 26:4,5;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Matthew 7:7-10</a:t>
            </a:r>
          </a:p>
          <a:p>
            <a:r>
              <a:rPr lang="en-US" dirty="0">
                <a:solidFill>
                  <a:schemeClr val="accent1"/>
                </a:solidFill>
              </a:rPr>
              <a:t>People Who Have Departed from the Lord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Deuteronomy 4:25-29; Psalm 78:32-34; Amos 5:2,4,6 </a:t>
            </a:r>
          </a:p>
          <a:p>
            <a:r>
              <a:rPr lang="en-US" dirty="0">
                <a:solidFill>
                  <a:schemeClr val="accent1"/>
                </a:solidFill>
              </a:rPr>
              <a:t>People Who Have Never Served God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Acts 17:22-27; Isaiah 55:5-7; Matthew 5:6 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BE36A1E-4799-3D09-C911-7398923D88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085671"/>
            <a:ext cx="2057400" cy="1200329"/>
          </a:xfrm>
          <a:ln w="44450"/>
        </p:spPr>
        <p:txBody>
          <a:bodyPr>
            <a:spAutoFit/>
          </a:bodyPr>
          <a:lstStyle/>
          <a:p>
            <a:r>
              <a:rPr lang="en-US" sz="3600" b="1" dirty="0">
                <a:latin typeface="Amaranth" panose="02000503050000020004" pitchFamily="2" charset="0"/>
              </a:rPr>
              <a:t>Seeking the Lord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7400" y="228600"/>
            <a:ext cx="5943600" cy="6463308"/>
          </a:xfrm>
          <a:solidFill>
            <a:srgbClr val="000000">
              <a:alpha val="59000"/>
            </a:srgbClr>
          </a:solidFill>
        </p:spPr>
        <p:txBody>
          <a:bodyPr wrap="square">
            <a:spAutoFit/>
          </a:bodyPr>
          <a:lstStyle/>
          <a:p>
            <a:r>
              <a:rPr lang="en-US" dirty="0"/>
              <a:t>How Do We Seek God?</a:t>
            </a:r>
          </a:p>
          <a:p>
            <a:r>
              <a:rPr lang="en-US" dirty="0">
                <a:solidFill>
                  <a:schemeClr val="accent1"/>
                </a:solidFill>
              </a:rPr>
              <a:t>Have Honest Hearts 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Open to the Truth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Jeremiah 29:13;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Deuteronomy 4:29;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1 Chronicles 28:9</a:t>
            </a:r>
          </a:p>
          <a:p>
            <a:r>
              <a:rPr lang="en-US" dirty="0">
                <a:solidFill>
                  <a:schemeClr val="accent1"/>
                </a:solidFill>
              </a:rPr>
              <a:t>Believe God Exists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Romans 1:20; </a:t>
            </a:r>
            <a:r>
              <a:rPr lang="en-US" b="0">
                <a:solidFill>
                  <a:schemeClr val="accent2"/>
                </a:solidFill>
                <a:latin typeface="Comic Sans MS" pitchFamily="66" charset="0"/>
              </a:rPr>
              <a:t>Psalms 19:1,4;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Acts 17:22-27 </a:t>
            </a:r>
          </a:p>
          <a:p>
            <a:r>
              <a:rPr lang="en-US" dirty="0">
                <a:solidFill>
                  <a:schemeClr val="accent1"/>
                </a:solidFill>
              </a:rPr>
              <a:t>Search God’s Word Diligently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Acts 17:11; Psalms 119:10,11,45; Matthew 5:6; Proverbs 2:1-6 </a:t>
            </a:r>
          </a:p>
          <a:p>
            <a:r>
              <a:rPr lang="en-US" dirty="0">
                <a:solidFill>
                  <a:schemeClr val="accent1"/>
                </a:solidFill>
              </a:rPr>
              <a:t>Devote  Ourselves to Obeying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Psalms 119:2,10; Isaiah 55:6,7; </a:t>
            </a:r>
            <a:br>
              <a:rPr lang="en-US" b="0" dirty="0">
                <a:solidFill>
                  <a:schemeClr val="accent2"/>
                </a:solidFill>
                <a:latin typeface="Comic Sans MS" pitchFamily="66" charset="0"/>
              </a:rPr>
            </a:br>
            <a:r>
              <a:rPr lang="en-US" b="0" dirty="0">
                <a:solidFill>
                  <a:schemeClr val="accent2"/>
                </a:solidFill>
                <a:latin typeface="Comic Sans MS" pitchFamily="66" charset="0"/>
              </a:rPr>
              <a:t>Acts 17:27,30; Romans 10:6-8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E593271-9D80-E8D3-341D-04DC09AFE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085671"/>
            <a:ext cx="2057400" cy="1200329"/>
          </a:xfrm>
          <a:ln w="44450"/>
        </p:spPr>
        <p:txBody>
          <a:bodyPr>
            <a:spAutoFit/>
          </a:bodyPr>
          <a:lstStyle/>
          <a:p>
            <a:r>
              <a:rPr lang="en-US" sz="3600" b="1" dirty="0">
                <a:latin typeface="Amaranth" panose="02000503050000020004" pitchFamily="2" charset="0"/>
              </a:rPr>
              <a:t>Seeking the Lord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400800" y="1425238"/>
            <a:ext cx="4800600" cy="3908762"/>
          </a:xfrm>
          <a:solidFill>
            <a:srgbClr val="000000">
              <a:alpha val="59000"/>
            </a:srgbClr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Are you seeking to know God and His will? 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Do you study His word diligently with an honest heart?</a:t>
            </a:r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</a:rPr>
              <a:t>Are you willing to obey Him regardless of the cost?</a:t>
            </a:r>
            <a:endParaRPr lang="en-US" b="0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A87A49A2-F3FF-64BF-4879-41026EBE9B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085671"/>
            <a:ext cx="2057400" cy="1200329"/>
          </a:xfrm>
          <a:ln w="44450"/>
        </p:spPr>
        <p:txBody>
          <a:bodyPr>
            <a:spAutoFit/>
          </a:bodyPr>
          <a:lstStyle/>
          <a:p>
            <a:r>
              <a:rPr lang="en-US" sz="3600" b="1" dirty="0">
                <a:latin typeface="Amaranth" panose="02000503050000020004" pitchFamily="2" charset="0"/>
              </a:rPr>
              <a:t>Seeking the Lord</a:t>
            </a:r>
          </a:p>
        </p:txBody>
      </p:sp>
    </p:spTree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11E902-3783-4799-88A2-1E86133462A0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50555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2022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EB95DB-884A-47DD-B2D6-F29C4BE8520C}"/>
              </a:ext>
            </a:extLst>
          </p:cNvPr>
          <p:cNvSpPr txBox="1"/>
          <p:nvPr/>
        </p:nvSpPr>
        <p:spPr>
          <a:xfrm>
            <a:off x="1036948" y="6352164"/>
            <a:ext cx="333725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032988963"/>
      </p:ext>
    </p:extLst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Lighthouse-Sunset.res2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Zekton-Tahoma">
      <a:majorFont>
        <a:latin typeface="Zekton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Lighthouse-Sunset.res2</Template>
  <TotalTime>435</TotalTime>
  <Words>349</Words>
  <Application>Microsoft Office PowerPoint</Application>
  <PresentationFormat>Widescreen</PresentationFormat>
  <Paragraphs>29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Cooper Black</vt:lpstr>
      <vt:lpstr>Times New Roman</vt:lpstr>
      <vt:lpstr>Arial</vt:lpstr>
      <vt:lpstr>Tahoma</vt:lpstr>
      <vt:lpstr>Zekton</vt:lpstr>
      <vt:lpstr>Amaranth</vt:lpstr>
      <vt:lpstr>Comic Sans MS</vt:lpstr>
      <vt:lpstr>Lighthouse-Sunset.res2</vt:lpstr>
      <vt:lpstr>PowerPoint Presentation</vt:lpstr>
      <vt:lpstr>Seeking the Lord</vt:lpstr>
      <vt:lpstr>Seeking the Lord</vt:lpstr>
      <vt:lpstr>Seeking the Lord</vt:lpstr>
      <vt:lpstr>Seeking the Lord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Seeking the Lord and His Will; David E. Pratte</dc:title>
  <dc:subject>Seeking the Lord and His Will; David E. Pratte, www.gospelway.com</dc:subject>
  <dc:creator>David E. Pratte</dc:creator>
  <cp:keywords>seeking God honesty study obedience searching truth knowledge righteousness believe faith heart ignorance David E. Pratte, www.gospelway.com</cp:keywords>
  <cp:lastModifiedBy>David Pratte</cp:lastModifiedBy>
  <cp:revision>77</cp:revision>
  <dcterms:created xsi:type="dcterms:W3CDTF">2014-03-07T21:46:04Z</dcterms:created>
  <dcterms:modified xsi:type="dcterms:W3CDTF">2022-05-14T14:38:41Z</dcterms:modified>
</cp:coreProperties>
</file>