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1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</p:sldIdLst>
  <p:sldSz cx="12192000" cy="6858000"/>
  <p:notesSz cx="6858000" cy="9144000"/>
  <p:embeddedFontLst>
    <p:embeddedFont>
      <p:font typeface="Belgium" panose="04030605020002020C03" pitchFamily="82" charset="0"/>
      <p:regular r:id="rId12"/>
    </p:embeddedFont>
    <p:embeddedFont>
      <p:font typeface="Comic Sans MS" panose="030F0702030302020204" pitchFamily="66" charset="0"/>
      <p:regular r:id="rId13"/>
      <p:bold r:id="rId14"/>
      <p:italic r:id="rId15"/>
      <p:boldItalic r:id="rId16"/>
    </p:embeddedFont>
    <p:embeddedFont>
      <p:font typeface="Georgia" panose="02040502050405020303" pitchFamily="18" charset="0"/>
      <p:regular r:id="rId17"/>
      <p:bold r:id="rId18"/>
      <p:italic r:id="rId19"/>
      <p:boldItalic r:id="rId20"/>
    </p:embeddedFont>
    <p:embeddedFont>
      <p:font typeface="Righteous" panose="02010506000000020000" pitchFamily="2" charset="0"/>
      <p:regular r:id="rId21"/>
    </p:embeddedFont>
    <p:embeddedFont>
      <p:font typeface="Tahoma" panose="020B0604030504040204" pitchFamily="34" charset="0"/>
      <p:regular r:id="rId22"/>
      <p:bold r:id="rId2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FF66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 showGuides="1">
      <p:cViewPr varScale="1">
        <p:scale>
          <a:sx n="53" d="100"/>
          <a:sy n="53" d="100"/>
        </p:scale>
        <p:origin x="120" y="3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779954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768888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214506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1/25/22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66939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1/25/22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817756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1/25/22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886900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1/25/22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91423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1/25/22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285681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1/25/22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288278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6419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526849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1">
                <a:lumMod val="10000"/>
              </a:schemeClr>
            </a:gs>
            <a:gs pos="0">
              <a:schemeClr val="accent1">
                <a:lumMod val="25000"/>
              </a:schemeClr>
            </a:gs>
            <a:gs pos="100000">
              <a:srgbClr val="007E5D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1/25/22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079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zoom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estudylessons.com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21968A8-A13C-4AA9-9D2B-0CA49C00CA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609600"/>
            <a:ext cx="9144000" cy="6858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dirty="0">
                <a:solidFill>
                  <a:srgbClr val="66FF99"/>
                </a:solidFill>
                <a:latin typeface="Righteous" panose="02010506000000020000" pitchFamily="2" charset="0"/>
              </a:rPr>
              <a:t>The Parable of Ten Virgins - Matt. 25:1-13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01569C69-4FCF-4533-9247-EB37C4BF02E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81600" y="1447800"/>
            <a:ext cx="5181600" cy="4724400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Jesus will come again</a:t>
            </a:r>
            <a:br>
              <a:rPr lang="en-US" altLang="en-US" dirty="0">
                <a:solidFill>
                  <a:srgbClr val="FFFF66"/>
                </a:solidFill>
                <a:latin typeface="Belgium" panose="04030605020002020C03" pitchFamily="82" charset="0"/>
              </a:rPr>
            </a:br>
            <a:r>
              <a:rPr lang="en-US" altLang="en-US" sz="2400" dirty="0">
                <a:solidFill>
                  <a:srgbClr val="FFFFFF"/>
                </a:solidFill>
                <a:latin typeface="Comic Sans MS" panose="030F0702030302020204" pitchFamily="66" charset="0"/>
              </a:rPr>
              <a:t>Matthew 25:31-46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9D114E-770E-4AED-AE20-A04679F04D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42483"/>
            <a:ext cx="3429000" cy="38439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7E1C65-7C05-45CF-A56F-C374C8131E91}"/>
              </a:ext>
            </a:extLst>
          </p:cNvPr>
          <p:cNvSpPr txBox="1"/>
          <p:nvPr/>
        </p:nvSpPr>
        <p:spPr>
          <a:xfrm>
            <a:off x="914400" y="6172200"/>
            <a:ext cx="3429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>
            <a:extLst>
              <a:ext uri="{FF2B5EF4-FFF2-40B4-BE49-F238E27FC236}">
                <a16:creationId xmlns:a16="http://schemas.microsoft.com/office/drawing/2014/main" id="{14E69AD4-FCBB-489C-9166-4CB494194D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81600" y="1447800"/>
            <a:ext cx="5181600" cy="4724400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Jesus will come again</a:t>
            </a:r>
            <a:endParaRPr lang="en-US" altLang="en-US" sz="2800" b="1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Prepare completely</a:t>
            </a:r>
            <a:endParaRPr lang="en-US" altLang="en-US" sz="2800" b="1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sz="2400" dirty="0">
                <a:solidFill>
                  <a:srgbClr val="FFFFFF"/>
                </a:solidFill>
                <a:latin typeface="Comic Sans MS" panose="030F0702030302020204" pitchFamily="66" charset="0"/>
              </a:rPr>
              <a:t>Luke 12:42-47; Matthew 28:20; James 2:10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D5368738-C3E4-4B13-BEF2-B042D24C82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609600"/>
            <a:ext cx="9144000" cy="6858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dirty="0">
                <a:solidFill>
                  <a:srgbClr val="66FF99"/>
                </a:solidFill>
                <a:latin typeface="Righteous" panose="02010506000000020000" pitchFamily="2" charset="0"/>
              </a:rPr>
              <a:t>The Parable of Ten Virgins - Matt. 25:1-13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8A5A5DD-66E0-46AF-BA1D-C55B8BAD8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42483"/>
            <a:ext cx="3429000" cy="3843917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>
            <a:extLst>
              <a:ext uri="{FF2B5EF4-FFF2-40B4-BE49-F238E27FC236}">
                <a16:creationId xmlns:a16="http://schemas.microsoft.com/office/drawing/2014/main" id="{3F2648A1-517C-4A33-BFD1-E5550A7FEA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81600" y="1447800"/>
            <a:ext cx="5181600" cy="4724400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Jesus will come again</a:t>
            </a:r>
            <a:endParaRPr lang="en-US" altLang="en-US" sz="2800" b="1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Prepare completely</a:t>
            </a:r>
            <a:endParaRPr lang="en-US" altLang="en-US" sz="2800" b="1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No forgiveness afterward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sz="2400" dirty="0">
                <a:solidFill>
                  <a:srgbClr val="FFFFFF"/>
                </a:solidFill>
                <a:latin typeface="Comic Sans MS" panose="030F0702030302020204" pitchFamily="66" charset="0"/>
              </a:rPr>
              <a:t>Luke 13:23-27; 2 Corinthians 5:10; Jeremiah 8:20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D1DB9340-F640-4877-B1B8-BBA2EEFFD7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609600"/>
            <a:ext cx="9144000" cy="6858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dirty="0">
                <a:solidFill>
                  <a:srgbClr val="66FF99"/>
                </a:solidFill>
                <a:latin typeface="Righteous" panose="02010506000000020000" pitchFamily="2" charset="0"/>
              </a:rPr>
              <a:t>The Parable of Ten Virgins - Matt. 25:1-13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9AAC806-E614-4982-BF64-0AB870B84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42483"/>
            <a:ext cx="3429000" cy="3843917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>
            <a:extLst>
              <a:ext uri="{FF2B5EF4-FFF2-40B4-BE49-F238E27FC236}">
                <a16:creationId xmlns:a16="http://schemas.microsoft.com/office/drawing/2014/main" id="{BB6DAD59-A711-4A30-8DEC-B38DD9DCF1E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81600" y="1447800"/>
            <a:ext cx="5181600" cy="4724400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Jesus will come again</a:t>
            </a:r>
            <a:endParaRPr lang="en-US" altLang="en-US" sz="2800" b="1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Prepare completely</a:t>
            </a:r>
            <a:endParaRPr lang="en-US" altLang="en-US" sz="2800" b="1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No forgiveness afterward</a:t>
            </a:r>
            <a:endParaRPr lang="en-US" altLang="en-US" sz="2800" b="1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Time of coming unknown</a:t>
            </a:r>
          </a:p>
          <a:p>
            <a:pPr marL="0" indent="0" algn="ctr">
              <a:buNone/>
            </a:pPr>
            <a:r>
              <a:rPr lang="en-US" altLang="en-US" sz="2400" dirty="0">
                <a:solidFill>
                  <a:srgbClr val="FFFFFF"/>
                </a:solidFill>
                <a:latin typeface="Comic Sans MS" panose="030F0702030302020204" pitchFamily="66" charset="0"/>
              </a:rPr>
              <a:t>Matthew 25:13; </a:t>
            </a:r>
            <a:br>
              <a:rPr lang="en-US" altLang="en-US" sz="2400" dirty="0">
                <a:solidFill>
                  <a:srgbClr val="FFFFFF"/>
                </a:solidFill>
                <a:latin typeface="Comic Sans MS" panose="030F0702030302020204" pitchFamily="66" charset="0"/>
              </a:rPr>
            </a:br>
            <a:r>
              <a:rPr lang="en-US" altLang="en-US" sz="2400" dirty="0">
                <a:solidFill>
                  <a:srgbClr val="FFFFFF"/>
                </a:solidFill>
                <a:latin typeface="Comic Sans MS" panose="030F0702030302020204" pitchFamily="66" charset="0"/>
              </a:rPr>
              <a:t>1 Thessalonians 5:1-3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CDE5FE4F-5DF2-4E73-A798-0002A41AD2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609600"/>
            <a:ext cx="9144000" cy="6858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dirty="0">
                <a:solidFill>
                  <a:srgbClr val="66FF99"/>
                </a:solidFill>
                <a:latin typeface="Righteous" panose="02010506000000020000" pitchFamily="2" charset="0"/>
              </a:rPr>
              <a:t>The Parable of Ten Virgins - Matt. 25:1-13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77CBBE-F45A-45D4-BFAD-899AB201A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42483"/>
            <a:ext cx="3429000" cy="3843917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>
            <a:extLst>
              <a:ext uri="{FF2B5EF4-FFF2-40B4-BE49-F238E27FC236}">
                <a16:creationId xmlns:a16="http://schemas.microsoft.com/office/drawing/2014/main" id="{C427E67D-74C8-4EA7-8A71-F8A4E7919B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81600" y="1447800"/>
            <a:ext cx="5181600" cy="4724400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Jesus will come again</a:t>
            </a:r>
            <a:endParaRPr lang="en-US" altLang="en-US" sz="2800" b="1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Prepare completely</a:t>
            </a:r>
            <a:endParaRPr lang="en-US" altLang="en-US" sz="2800" b="1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No forgiveness afterward</a:t>
            </a:r>
            <a:endParaRPr lang="en-US" altLang="en-US" sz="2800" b="1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Time of coming unknown</a:t>
            </a:r>
            <a:endParaRPr lang="en-US" altLang="en-US" sz="2800" b="1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Do not procrastinate</a:t>
            </a:r>
          </a:p>
          <a:p>
            <a:pPr marL="0" indent="0" algn="ctr">
              <a:buNone/>
            </a:pPr>
            <a:r>
              <a:rPr lang="en-US" altLang="en-US" sz="2400" dirty="0">
                <a:solidFill>
                  <a:srgbClr val="FFFFFF"/>
                </a:solidFill>
                <a:latin typeface="Comic Sans MS" panose="030F0702030302020204" pitchFamily="66" charset="0"/>
              </a:rPr>
              <a:t>Psalms 119:60; Luke 12:40; Acts 2:41; 8:12; 16:33; 22:16</a:t>
            </a:r>
            <a:r>
              <a:rPr lang="en-US" altLang="en-US" sz="2400">
                <a:solidFill>
                  <a:srgbClr val="FFFFFF"/>
                </a:solidFill>
                <a:latin typeface="Comic Sans MS" panose="030F0702030302020204" pitchFamily="66" charset="0"/>
              </a:rPr>
              <a:t>; </a:t>
            </a:r>
            <a:br>
              <a:rPr lang="en-US" altLang="en-US" sz="2400">
                <a:solidFill>
                  <a:srgbClr val="FFFFFF"/>
                </a:solidFill>
                <a:latin typeface="Comic Sans MS" panose="030F0702030302020204" pitchFamily="66" charset="0"/>
              </a:rPr>
            </a:br>
            <a:r>
              <a:rPr lang="en-US" altLang="en-US" sz="2400">
                <a:solidFill>
                  <a:srgbClr val="FFFFFF"/>
                </a:solidFill>
                <a:latin typeface="Comic Sans MS" panose="030F0702030302020204" pitchFamily="66" charset="0"/>
              </a:rPr>
              <a:t>2 </a:t>
            </a:r>
            <a:r>
              <a:rPr lang="en-US" altLang="en-US" sz="2400" dirty="0">
                <a:solidFill>
                  <a:srgbClr val="FFFFFF"/>
                </a:solidFill>
                <a:latin typeface="Comic Sans MS" panose="030F0702030302020204" pitchFamily="66" charset="0"/>
              </a:rPr>
              <a:t>Corinthians 6:2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56599164-4F27-49FA-99BD-06258A515C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609600"/>
            <a:ext cx="9144000" cy="6858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dirty="0">
                <a:solidFill>
                  <a:srgbClr val="66FF99"/>
                </a:solidFill>
                <a:latin typeface="Righteous" panose="02010506000000020000" pitchFamily="2" charset="0"/>
              </a:rPr>
              <a:t>The Parable of Ten Virgins - Matt. 25:1-13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9B101B6-07B3-48D3-B935-EAAD5F16C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42483"/>
            <a:ext cx="3429000" cy="3843917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>
            <a:extLst>
              <a:ext uri="{FF2B5EF4-FFF2-40B4-BE49-F238E27FC236}">
                <a16:creationId xmlns:a16="http://schemas.microsoft.com/office/drawing/2014/main" id="{A6902F9E-B5B5-4A0C-BB6C-75B1847F07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81600" y="1447800"/>
            <a:ext cx="5181600" cy="4724400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Jesus will come again</a:t>
            </a:r>
            <a:endParaRPr lang="en-US" altLang="en-US" sz="2800" b="1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Prepare completely</a:t>
            </a:r>
            <a:endParaRPr lang="en-US" altLang="en-US" sz="2800" b="1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No forgiveness afterward</a:t>
            </a:r>
            <a:endParaRPr lang="en-US" altLang="en-US" sz="2800" b="1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Time of coming unknown</a:t>
            </a:r>
            <a:endParaRPr lang="en-US" altLang="en-US" sz="2800" b="1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Do not procrastinate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Be patient and stay ready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sz="2400" dirty="0">
                <a:solidFill>
                  <a:srgbClr val="FFFFFF"/>
                </a:solidFill>
                <a:latin typeface="Comic Sans MS" panose="030F0702030302020204" pitchFamily="66" charset="0"/>
              </a:rPr>
              <a:t>Luke 12:43-46; Romans 2:7; </a:t>
            </a:r>
            <a:br>
              <a:rPr lang="en-US" altLang="en-US" sz="2400" dirty="0">
                <a:solidFill>
                  <a:srgbClr val="FFFFFF"/>
                </a:solidFill>
                <a:latin typeface="Comic Sans MS" panose="030F0702030302020204" pitchFamily="66" charset="0"/>
              </a:rPr>
            </a:br>
            <a:r>
              <a:rPr lang="en-US" altLang="en-US" sz="2400" dirty="0">
                <a:solidFill>
                  <a:srgbClr val="FFFFFF"/>
                </a:solidFill>
                <a:latin typeface="Comic Sans MS" panose="030F0702030302020204" pitchFamily="66" charset="0"/>
              </a:rPr>
              <a:t>James 5:7,8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FF30E8F-8D30-45AF-BBDA-7DA7310890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609600"/>
            <a:ext cx="9144000" cy="6858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dirty="0">
                <a:solidFill>
                  <a:srgbClr val="66FF99"/>
                </a:solidFill>
                <a:latin typeface="Righteous" panose="02010506000000020000" pitchFamily="2" charset="0"/>
              </a:rPr>
              <a:t>The Parable of Ten Virgins - Matt. 25:1-13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1F508C9-D29A-41A4-B84A-818C4569A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42483"/>
            <a:ext cx="3429000" cy="3843917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>
            <a:extLst>
              <a:ext uri="{FF2B5EF4-FFF2-40B4-BE49-F238E27FC236}">
                <a16:creationId xmlns:a16="http://schemas.microsoft.com/office/drawing/2014/main" id="{8D3D3618-DED2-4450-856D-DADB060153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876800" y="1447800"/>
            <a:ext cx="5791200" cy="4724400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Jesus will come again</a:t>
            </a:r>
            <a:endParaRPr lang="en-US" altLang="en-US" sz="2800" b="1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Prepare completely</a:t>
            </a:r>
            <a:endParaRPr lang="en-US" altLang="en-US" sz="2800" b="1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No forgiveness afterward</a:t>
            </a:r>
            <a:endParaRPr lang="en-US" altLang="en-US" sz="2800" b="1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Time of coming unknown</a:t>
            </a:r>
            <a:endParaRPr lang="en-US" altLang="en-US" sz="2800" b="1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Do not procrastinate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Be patient and stay ready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FF66"/>
                </a:solidFill>
                <a:latin typeface="Belgium" panose="04030605020002020C03" pitchFamily="82" charset="0"/>
              </a:rPr>
              <a:t>Each is individually responsible</a:t>
            </a:r>
            <a:br>
              <a:rPr lang="en-US" altLang="en-US" dirty="0">
                <a:solidFill>
                  <a:srgbClr val="FFFF66"/>
                </a:solidFill>
                <a:latin typeface="Belgium" panose="04030605020002020C03" pitchFamily="82" charset="0"/>
              </a:rPr>
            </a:br>
            <a:r>
              <a:rPr lang="en-US" altLang="en-US" sz="2400" dirty="0">
                <a:solidFill>
                  <a:srgbClr val="FFFFFF"/>
                </a:solidFill>
                <a:latin typeface="Comic Sans MS" panose="030F0702030302020204" pitchFamily="66" charset="0"/>
              </a:rPr>
              <a:t>Matthew 25:8-10; 2 Corinthians 5:10; Ezekiel 18:20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0C9975DC-5091-42B7-B38A-4A7995EC33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609600"/>
            <a:ext cx="9144000" cy="6858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dirty="0">
                <a:solidFill>
                  <a:srgbClr val="66FF99"/>
                </a:solidFill>
                <a:latin typeface="Righteous" panose="02010506000000020000" pitchFamily="2" charset="0"/>
              </a:rPr>
              <a:t>The Parable of Ten Virgins - Matt. 25:1-13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B878359-8B56-488B-8F40-3BBE5EBE0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42483"/>
            <a:ext cx="3429000" cy="3843917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9075F840-88C5-4964-BB79-0AE57DD36C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257800" y="1752600"/>
            <a:ext cx="4572000" cy="4419600"/>
          </a:xfrm>
        </p:spPr>
        <p:txBody>
          <a:bodyPr/>
          <a:lstStyle/>
          <a:p>
            <a:pPr marL="0" indent="0" algn="ctr">
              <a:spcBef>
                <a:spcPct val="40000"/>
              </a:spcBef>
              <a:buNone/>
            </a:pPr>
            <a:r>
              <a:rPr lang="en-US" altLang="en-US" sz="3600" b="1" dirty="0">
                <a:solidFill>
                  <a:srgbClr val="FFFF66"/>
                </a:solidFill>
                <a:latin typeface="+mj-lt"/>
              </a:rPr>
              <a:t>Have you prepared for Jesus’ return?</a:t>
            </a:r>
          </a:p>
          <a:p>
            <a:pPr marL="0" indent="0" algn="ctr">
              <a:spcBef>
                <a:spcPct val="40000"/>
              </a:spcBef>
              <a:buNone/>
            </a:pPr>
            <a:r>
              <a:rPr lang="en-US" altLang="en-US" sz="3600" b="1" dirty="0">
                <a:solidFill>
                  <a:srgbClr val="FFFF66"/>
                </a:solidFill>
                <a:latin typeface="+mj-lt"/>
              </a:rPr>
              <a:t>Have you continued to be ready?</a:t>
            </a:r>
          </a:p>
          <a:p>
            <a:pPr marL="0" indent="0" algn="ctr">
              <a:spcBef>
                <a:spcPct val="40000"/>
              </a:spcBef>
              <a:buNone/>
            </a:pPr>
            <a:r>
              <a:rPr lang="en-US" altLang="en-US" sz="3600" b="1" dirty="0">
                <a:solidFill>
                  <a:srgbClr val="FFFF66"/>
                </a:solidFill>
                <a:latin typeface="+mj-lt"/>
              </a:rPr>
              <a:t>Are you wise or unwise?</a:t>
            </a:r>
            <a:endParaRPr lang="en-US" altLang="en-US" sz="3600" b="1" dirty="0">
              <a:solidFill>
                <a:srgbClr val="FFFFFF"/>
              </a:solidFill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E9CC91-A294-42F1-9C2C-797EB38231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42483"/>
            <a:ext cx="3429000" cy="3843917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0D1E884A-ED54-4C7E-84ED-254B9D9470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685800"/>
            <a:ext cx="9144000" cy="6858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dirty="0">
                <a:solidFill>
                  <a:srgbClr val="66FF99"/>
                </a:solidFill>
                <a:latin typeface="Righteous" panose="02010506000000020000" pitchFamily="2" charset="0"/>
              </a:rPr>
              <a:t>The Parable of Ten Virgins - Matt. 25:1-13</a:t>
            </a:r>
          </a:p>
        </p:txBody>
      </p:sp>
    </p:spTree>
  </p:cSld>
  <p:clrMapOvr>
    <a:masterClrMapping/>
  </p:clrMapOvr>
  <p:transition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E6E89D97-75FE-4CE1-B0E1-24990D572261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50555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2020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9F6A55-AA5C-4747-8F8E-2B699152C448}"/>
              </a:ext>
            </a:extLst>
          </p:cNvPr>
          <p:cNvSpPr txBox="1"/>
          <p:nvPr/>
        </p:nvSpPr>
        <p:spPr>
          <a:xfrm>
            <a:off x="1676400" y="6352164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897709569"/>
      </p:ext>
    </p:extLst>
  </p:cSld>
  <p:clrMapOvr>
    <a:masterClrMapping/>
  </p:clrMapOvr>
  <p:transition>
    <p:zoom/>
  </p:transition>
</p:sld>
</file>

<file path=ppt/theme/theme1.xml><?xml version="1.0" encoding="utf-8"?>
<a:theme xmlns:a="http://schemas.openxmlformats.org/drawingml/2006/main" name="Green-Border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1-Tahoma-Georgia">
      <a:majorFont>
        <a:latin typeface="Tahoma"/>
        <a:ea typeface=""/>
        <a:cs typeface=""/>
      </a:majorFont>
      <a:minorFont>
        <a:latin typeface="Georgi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</TotalTime>
  <Words>390</Words>
  <Application>Microsoft Office PowerPoint</Application>
  <PresentationFormat>Widescreen</PresentationFormat>
  <Paragraphs>53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Georgia</vt:lpstr>
      <vt:lpstr>Arial</vt:lpstr>
      <vt:lpstr>Tahoma</vt:lpstr>
      <vt:lpstr>Comic Sans MS</vt:lpstr>
      <vt:lpstr>Righteous</vt:lpstr>
      <vt:lpstr>Belgium</vt:lpstr>
      <vt:lpstr>Green-Border</vt:lpstr>
      <vt:lpstr>PowerPoint Presentation</vt:lpstr>
      <vt:lpstr>The Parable of Ten Virgins - Matt. 25:1-13</vt:lpstr>
      <vt:lpstr>The Parable of Ten Virgins - Matt. 25:1-13</vt:lpstr>
      <vt:lpstr>The Parable of Ten Virgins - Matt. 25:1-13</vt:lpstr>
      <vt:lpstr>The Parable of Ten Virgins - Matt. 25:1-13</vt:lpstr>
      <vt:lpstr>The Parable of Ten Virgins - Matt. 25:1-13</vt:lpstr>
      <vt:lpstr>The Parable of Ten Virgins - Matt. 25:1-13</vt:lpstr>
      <vt:lpstr>The Parable of Ten Virgins - Matt. 25:1-13</vt:lpstr>
      <vt:lpstr>The Parable of Ten Virgins - Matt. 25:1-13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Judgment Day: Are You Ready? Preparation or Procrastination PowerPoint slides and charts</dc:title>
  <dc:subject>Parable of the Ten Virgins teaches the need to prepare and stay ready. Do not procrastinate obedience but prepare completely. We will be judged individually. PowerPoint slides and charts</dc:subject>
  <dc:creator>David E. Pratte</dc:creator>
  <cp:keywords>religion, Bible, parable, Ten Virgins, prepare, preparation, ready, procrastinate, procrastination, obedience, judged, judgment, day, rewards,  individual, responsibility, return, second, coming, opportunity, life, death, indulgences, purgatory,  - David E. Pratte; www.biblestudylessons.com</cp:keywords>
  <cp:lastModifiedBy>David Pratte</cp:lastModifiedBy>
  <cp:revision>85</cp:revision>
  <dcterms:created xsi:type="dcterms:W3CDTF">2006-02-17T23:22:12Z</dcterms:created>
  <dcterms:modified xsi:type="dcterms:W3CDTF">2022-01-25T20:07:12Z</dcterms:modified>
</cp:coreProperties>
</file>