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sldIdLst>
    <p:sldId id="271" r:id="rId2"/>
    <p:sldId id="273" r:id="rId3"/>
    <p:sldId id="281" r:id="rId4"/>
    <p:sldId id="291" r:id="rId5"/>
    <p:sldId id="290" r:id="rId6"/>
    <p:sldId id="289" r:id="rId7"/>
    <p:sldId id="288" r:id="rId8"/>
    <p:sldId id="287" r:id="rId9"/>
    <p:sldId id="286" r:id="rId10"/>
    <p:sldId id="285" r:id="rId11"/>
    <p:sldId id="283" r:id="rId12"/>
    <p:sldId id="257" r:id="rId13"/>
    <p:sldId id="284" r:id="rId14"/>
    <p:sldId id="270" r:id="rId15"/>
    <p:sldId id="292" r:id="rId16"/>
    <p:sldId id="282" r:id="rId17"/>
  </p:sldIdLst>
  <p:sldSz cx="12192000" cy="6858000"/>
  <p:notesSz cx="6858000" cy="9144000"/>
  <p:embeddedFontLst>
    <p:embeddedFont>
      <p:font typeface="Algerian" panose="04020705040A02060702" pitchFamily="82" charset="0"/>
      <p:regular r:id="rId18"/>
    </p:embeddedFont>
    <p:embeddedFont>
      <p:font typeface="Bookman Old Style" panose="02050604050505020204" pitchFamily="18" charset="0"/>
      <p:regular r:id="rId19"/>
      <p:bold r:id="rId20"/>
      <p:italic r:id="rId21"/>
      <p:boldItalic r:id="rId22"/>
    </p:embeddedFont>
    <p:embeddedFont>
      <p:font typeface="Comic Sans MS" panose="030F0702030302020204" pitchFamily="66" charset="0"/>
      <p:regular r:id="rId23"/>
      <p:bold r:id="rId24"/>
      <p:italic r:id="rId25"/>
      <p:boldItalic r:id="rId26"/>
    </p:embeddedFont>
    <p:embeddedFont>
      <p:font typeface="Cooper Black" panose="0208090404030B020404" pitchFamily="18" charset="0"/>
      <p:regular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5100"/>
    <a:srgbClr val="EA7500"/>
    <a:srgbClr val="9A4D00"/>
    <a:srgbClr val="00FFFF"/>
    <a:srgbClr val="FFFFFF"/>
    <a:srgbClr val="FFFF66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2787"/>
    <p:restoredTop sz="90929"/>
  </p:normalViewPr>
  <p:slideViewPr>
    <p:cSldViewPr showGuides="1">
      <p:cViewPr varScale="1">
        <p:scale>
          <a:sx n="55" d="100"/>
          <a:sy n="55" d="100"/>
        </p:scale>
        <p:origin x="51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  <a:p>
            <a:pPr lvl="1"/>
            <a:endParaRPr lang="en-US"/>
          </a:p>
          <a:p>
            <a:pPr lvl="2"/>
            <a:endParaRPr lang="en-US"/>
          </a:p>
          <a:p>
            <a:pPr lvl="3"/>
            <a:endParaRPr lang="en-US"/>
          </a:p>
          <a:p>
            <a:pPr lvl="4"/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13E5126-D0A9-4607-91B2-67B57DCDD4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A1047-871C-491A-9C43-DEB12B02C1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A24E8-8A01-4C6A-B5AE-7D5027C400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785AC-6EC6-43E0-8A73-0A6F821799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9CFCB-4CD1-4690-B693-94E5EF797E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73AFE-EFD7-4F98-9084-2C911C297F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7CD59-4B2C-4CA5-98C4-FBE5E3CC25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E4B6E6-9599-4224-8EF0-B29747D274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DC5D6-62A3-48A6-BD5C-DE37E67B99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79EA0-0DBB-4F4B-8592-90371D582A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CBDC3-D190-43C6-9910-AA2425156F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6F3F5CA7-0DE7-494F-B1F9-744E9EA0097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strips dir="ru"/>
  </p:transition>
  <p:txStyles>
    <p:titleStyle>
      <a:lvl1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13A81AF-C4BF-47E9-8CA8-22A4DC871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strips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3048000" cy="1446550"/>
          </a:xfrm>
          <a:solidFill>
            <a:srgbClr val="002060"/>
          </a:solidFill>
          <a:ln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FFFF"/>
                </a:solidFill>
                <a:latin typeface="Algerian" pitchFamily="82" charset="0"/>
              </a:rPr>
              <a:t>Victory in Jesus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7121" y="1066800"/>
            <a:ext cx="3048000" cy="553998"/>
          </a:xfrm>
          <a:solidFill>
            <a:srgbClr val="002060"/>
          </a:solidFill>
        </p:spPr>
        <p:txBody>
          <a:bodyPr>
            <a:spAutoFit/>
          </a:bodyPr>
          <a:lstStyle/>
          <a:p>
            <a:pPr>
              <a:spcBef>
                <a:spcPct val="70000"/>
              </a:spcBef>
            </a:pPr>
            <a:r>
              <a:rPr lang="en-US" sz="3600" dirty="0">
                <a:solidFill>
                  <a:srgbClr val="FFFF66"/>
                </a:solidFill>
                <a:latin typeface="Bookman Old Style" pitchFamily="18" charset="0"/>
              </a:rPr>
              <a:t>The Victory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992F0-255F-45AF-99E3-044DDAB86D54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1C1629-C219-4759-B1A8-5CDC52EBB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148217"/>
              </p:ext>
            </p:extLst>
          </p:nvPr>
        </p:nvGraphicFramePr>
        <p:xfrm>
          <a:off x="762000" y="1402080"/>
          <a:ext cx="1074420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63F3D8F-CB0A-40D9-AE3B-D499ED6A1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695632"/>
              </p:ext>
            </p:extLst>
          </p:nvPr>
        </p:nvGraphicFramePr>
        <p:xfrm>
          <a:off x="762000" y="1402080"/>
          <a:ext cx="107442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796276"/>
      </p:ext>
    </p:extLst>
  </p:cSld>
  <p:clrMapOvr>
    <a:masterClrMapping/>
  </p:clrMapOvr>
  <p:transition>
    <p:strips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A103D5B-8A67-45A7-AB0C-32F9DDD76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90952"/>
              </p:ext>
            </p:extLst>
          </p:nvPr>
        </p:nvGraphicFramePr>
        <p:xfrm>
          <a:off x="762000" y="1402080"/>
          <a:ext cx="107442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Luke 11:21,22; Revelation 6:2; 19:11-16; Acts 4:12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Satan &amp; His Forces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905117"/>
      </p:ext>
    </p:extLst>
  </p:cSld>
  <p:clrMapOvr>
    <a:masterClrMapping/>
  </p:clrMapOvr>
  <p:transition>
    <p:strips dir="r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2290DC-D93E-4B36-AEE2-287A15C8D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755357"/>
              </p:ext>
            </p:extLst>
          </p:nvPr>
        </p:nvGraphicFramePr>
        <p:xfrm>
          <a:off x="762000" y="1402080"/>
          <a:ext cx="107442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Luke 11:21,22; Revelation 6:2; 19:11-16; Acts 4:12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Satan &amp; His Forces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Hebrews 2:9,14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127017"/>
      </p:ext>
    </p:extLst>
  </p:cSld>
  <p:clrMapOvr>
    <a:masterClrMapping/>
  </p:clrMapOvr>
  <p:transition>
    <p:strips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823CF7-5941-457E-A223-080991F8C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91123"/>
              </p:ext>
            </p:extLst>
          </p:nvPr>
        </p:nvGraphicFramePr>
        <p:xfrm>
          <a:off x="762000" y="1402080"/>
          <a:ext cx="107442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Numbers 13:30; 14:6-9; Joshua 1:5-9; </a:t>
                      </a:r>
                      <a:b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</a:b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8:35-39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Luke 11:21,22; Revelation 6:2; 19:11-16; Acts 4:12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Satan &amp; His Forces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Hebrews 2:9,14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475383"/>
      </p:ext>
    </p:extLst>
  </p:cSld>
  <p:clrMapOvr>
    <a:masterClrMapping/>
  </p:clrMapOvr>
  <p:transition>
    <p:strips dir="r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C611E8-4DE7-4B94-A563-A8010C5D62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204784"/>
              </p:ext>
            </p:extLst>
          </p:nvPr>
        </p:nvGraphicFramePr>
        <p:xfrm>
          <a:off x="762000" y="1402080"/>
          <a:ext cx="107442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Numbers 13:30; 14:6-9; Joshua 1:5-9; </a:t>
                      </a:r>
                      <a:b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</a:b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8:35-39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12:21; 1 Cor. 9:25-27; 10:13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Luke 11:21,22; Revelation 6:2; 19:11-16; Acts 4:12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Satan &amp; His Forces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Hebrews 2:9,14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013895"/>
      </p:ext>
    </p:extLst>
  </p:cSld>
  <p:clrMapOvr>
    <a:masterClrMapping/>
  </p:clrMapOvr>
  <p:transition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C6686B-DD47-42DF-8DBA-0D15FE1E4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488774"/>
              </p:ext>
            </p:extLst>
          </p:nvPr>
        </p:nvGraphicFramePr>
        <p:xfrm>
          <a:off x="762000" y="1402080"/>
          <a:ext cx="107442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Numbers 13:30; 14:6-9; Joshua 1:5-9; </a:t>
                      </a:r>
                      <a:b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</a:b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8:35-39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12:21; 1 Cor. 9:25-27; 10:13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Luke 11:21,22; Revelation 6:2; 19:11-16; Acts 4:12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Satan &amp; His Forces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Ephesians 6:10-18; Rev. 12:10,11; 17:14; Phil. 4:13; Romans 8:31; 1 John 4:4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Hebrews 2:9,14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rgbClr val="FFFFFF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086713"/>
      </p:ext>
    </p:extLst>
  </p:cSld>
  <p:clrMapOvr>
    <a:masterClrMapping/>
  </p:clrMapOvr>
  <p:transition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182375"/>
              </p:ext>
            </p:extLst>
          </p:nvPr>
        </p:nvGraphicFramePr>
        <p:xfrm>
          <a:off x="762000" y="1402080"/>
          <a:ext cx="1074420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Jesus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Us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John 16:33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Opposition from the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</a:rPr>
                        <a:t> World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Numbers 13:30; 14:6-9; Joshua 1:5-9; </a:t>
                      </a:r>
                      <a:b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</a:b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8:35-39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kern="1200" dirty="0">
                          <a:solidFill>
                            <a:schemeClr val="accent2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Hebrews 4:15 </a:t>
                      </a:r>
                      <a:endParaRPr lang="en-US" sz="2800" dirty="0">
                        <a:solidFill>
                          <a:schemeClr val="accent2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Sin and Temptation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12:21; 1 Cor. 9:25-27; 10:13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Luke 11:21,22; Revelation 6:2; 19:11-16; Acts 4:12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Satan &amp; His Forces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Ephesians 6:10-18; Rev. 12:10,11; 17:14; Phil. 4:13; Romans 8:31; 1 John 4:4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Comic Sans MS" pitchFamily="66" charset="0"/>
                        </a:rPr>
                        <a:t>Hebrews 2:9,14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rgbClr val="FFFFFF"/>
                          </a:solidFill>
                          <a:latin typeface="Comic Sans MS" pitchFamily="66" charset="0"/>
                        </a:rPr>
                        <a:t>Romans 8:38; 1 Cor. 15:20-26,52-57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75437268-27DF-4863-B185-E7BA9C1DF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"/>
            <a:ext cx="8534400" cy="769441"/>
          </a:xfrm>
          <a:prstGeom prst="rect">
            <a:avLst/>
          </a:prstGeom>
          <a:solidFill>
            <a:srgbClr val="002060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4400" kern="0" dirty="0">
                <a:solidFill>
                  <a:srgbClr val="00FFFF"/>
                </a:solidFill>
                <a:latin typeface="Algerian" pitchFamily="82" charset="0"/>
              </a:rPr>
              <a:t>The Victory</a:t>
            </a:r>
          </a:p>
        </p:txBody>
      </p:sp>
    </p:spTree>
    <p:extLst>
      <p:ext uri="{BB962C8B-B14F-4D97-AF65-F5344CB8AC3E}">
        <p14:creationId xmlns:p14="http://schemas.microsoft.com/office/powerpoint/2010/main" val="1681819277"/>
      </p:ext>
    </p:extLst>
  </p:cSld>
  <p:clrMapOvr>
    <a:masterClrMapping/>
  </p:clrMapOvr>
  <p:transition>
    <p:strips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3048000" cy="1446550"/>
          </a:xfrm>
          <a:solidFill>
            <a:srgbClr val="002060"/>
          </a:solidFill>
          <a:ln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FFFF"/>
                </a:solidFill>
                <a:latin typeface="Algerian" pitchFamily="82" charset="0"/>
              </a:rPr>
              <a:t>Victory in Jesus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7121" y="1066800"/>
            <a:ext cx="3048000" cy="1495794"/>
          </a:xfrm>
          <a:solidFill>
            <a:srgbClr val="002060"/>
          </a:solidFill>
        </p:spPr>
        <p:txBody>
          <a:bodyPr>
            <a:spAutoFit/>
          </a:bodyPr>
          <a:lstStyle/>
          <a:p>
            <a:pPr>
              <a:spcBef>
                <a:spcPct val="70000"/>
              </a:spcBef>
            </a:pPr>
            <a:r>
              <a:rPr lang="en-US" sz="3600" dirty="0">
                <a:solidFill>
                  <a:srgbClr val="FFFF66"/>
                </a:solidFill>
                <a:latin typeface="Bookman Old Style" pitchFamily="18" charset="0"/>
              </a:rPr>
              <a:t>The Victory</a:t>
            </a:r>
          </a:p>
          <a:p>
            <a:pPr>
              <a:spcBef>
                <a:spcPct val="70000"/>
              </a:spcBef>
            </a:pPr>
            <a:r>
              <a:rPr lang="en-US" sz="3600" dirty="0">
                <a:solidFill>
                  <a:srgbClr val="FFFF66"/>
                </a:solidFill>
                <a:latin typeface="Bookman Old Style" pitchFamily="18" charset="0"/>
              </a:rPr>
              <a:t>The Reward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992F0-255F-45AF-99E3-044DDAB86D54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14576183"/>
      </p:ext>
    </p:extLst>
  </p:cSld>
  <p:clrMapOvr>
    <a:masterClrMapping/>
  </p:clrMapOvr>
  <p:transition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457201"/>
            <a:ext cx="7772400" cy="593725"/>
          </a:xfrm>
          <a:solidFill>
            <a:srgbClr val="002060"/>
          </a:solidFill>
          <a:ln/>
        </p:spPr>
        <p:txBody>
          <a:bodyPr/>
          <a:lstStyle/>
          <a:p>
            <a:r>
              <a:rPr lang="en-US"/>
              <a:t>The Reward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53400" y="1527750"/>
            <a:ext cx="3505200" cy="5047536"/>
          </a:xfrm>
          <a:solidFill>
            <a:schemeClr val="accent1">
              <a:lumMod val="1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i="1" dirty="0"/>
              <a:t>Names in the Book of Life</a:t>
            </a:r>
            <a:br>
              <a:rPr lang="en-US" sz="2800" b="1" i="1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Revelation 3:5</a:t>
            </a:r>
          </a:p>
          <a:p>
            <a:pPr>
              <a:spcBef>
                <a:spcPts val="1200"/>
              </a:spcBef>
            </a:pPr>
            <a:r>
              <a:rPr lang="en-US" sz="2800" b="1" i="1" dirty="0"/>
              <a:t>Crown of life</a:t>
            </a:r>
            <a:br>
              <a:rPr lang="en-US" sz="2800" b="1" i="1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Corinthians 9:24,25;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Timothy 4:7,8; Revelation 2:10</a:t>
            </a:r>
          </a:p>
          <a:p>
            <a:pPr>
              <a:spcBef>
                <a:spcPts val="1200"/>
              </a:spcBef>
            </a:pPr>
            <a:r>
              <a:rPr lang="en-US" sz="2800" b="1" i="1" dirty="0"/>
              <a:t>Dwell with God in His holy city</a:t>
            </a:r>
            <a:br>
              <a:rPr lang="en-US" sz="2800" b="1" i="1" dirty="0"/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Revelation 21:1-8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6BA30-B410-4F96-A6D7-DC617EA75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686777"/>
            <a:ext cx="2989538" cy="2647224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3048000" cy="1446550"/>
          </a:xfrm>
          <a:solidFill>
            <a:srgbClr val="002060"/>
          </a:solidFill>
          <a:ln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FFFF"/>
                </a:solidFill>
                <a:latin typeface="Algerian" pitchFamily="82" charset="0"/>
              </a:rPr>
              <a:t>Victory in Jesus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797121" y="1066800"/>
            <a:ext cx="3048000" cy="2437590"/>
          </a:xfrm>
          <a:solidFill>
            <a:srgbClr val="002060"/>
          </a:solidFill>
        </p:spPr>
        <p:txBody>
          <a:bodyPr>
            <a:spAutoFit/>
          </a:bodyPr>
          <a:lstStyle/>
          <a:p>
            <a:pPr>
              <a:spcBef>
                <a:spcPct val="70000"/>
              </a:spcBef>
            </a:pPr>
            <a:r>
              <a:rPr lang="en-US" sz="3600" dirty="0">
                <a:solidFill>
                  <a:srgbClr val="FFFF66"/>
                </a:solidFill>
                <a:latin typeface="Bookman Old Style" pitchFamily="18" charset="0"/>
              </a:rPr>
              <a:t>The Victory</a:t>
            </a:r>
          </a:p>
          <a:p>
            <a:pPr>
              <a:spcBef>
                <a:spcPct val="70000"/>
              </a:spcBef>
            </a:pPr>
            <a:r>
              <a:rPr lang="en-US" sz="3600" dirty="0">
                <a:solidFill>
                  <a:srgbClr val="FFFF66"/>
                </a:solidFill>
                <a:latin typeface="Bookman Old Style" pitchFamily="18" charset="0"/>
              </a:rPr>
              <a:t>The Reward</a:t>
            </a:r>
          </a:p>
          <a:p>
            <a:pPr>
              <a:spcBef>
                <a:spcPct val="70000"/>
              </a:spcBef>
            </a:pPr>
            <a:r>
              <a:rPr lang="en-US" sz="3600" dirty="0">
                <a:solidFill>
                  <a:srgbClr val="FFFF66"/>
                </a:solidFill>
                <a:latin typeface="Bookman Old Style" pitchFamily="18" charset="0"/>
              </a:rPr>
              <a:t>The Rules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992F0-255F-45AF-99E3-044DDAB86D54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887003430"/>
      </p:ext>
    </p:extLst>
  </p:cSld>
  <p:clrMapOvr>
    <a:masterClrMapping/>
  </p:clrMapOvr>
  <p:transition>
    <p:strips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457201"/>
            <a:ext cx="7772400" cy="593725"/>
          </a:xfrm>
          <a:solidFill>
            <a:srgbClr val="002060"/>
          </a:solidFill>
          <a:ln/>
        </p:spPr>
        <p:txBody>
          <a:bodyPr/>
          <a:lstStyle/>
          <a:p>
            <a:r>
              <a:rPr lang="en-US"/>
              <a:t>The Rules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905000"/>
            <a:ext cx="3962400" cy="4087273"/>
          </a:xfrm>
          <a:solidFill>
            <a:schemeClr val="accent1">
              <a:lumMod val="1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2 Timothy 2:5</a:t>
            </a:r>
          </a:p>
          <a:p>
            <a:pPr>
              <a:spcBef>
                <a:spcPct val="40000"/>
              </a:spcBef>
            </a:pPr>
            <a:r>
              <a:rPr lang="en-US" sz="3200" b="1" dirty="0"/>
              <a:t>Become God’s child: Believe &amp; obey</a:t>
            </a:r>
            <a:br>
              <a:rPr lang="en-US" sz="3200" b="1" dirty="0">
                <a:solidFill>
                  <a:srgbClr val="00FFFF"/>
                </a:solidFill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1 John 5:3-5</a:t>
            </a:r>
          </a:p>
          <a:p>
            <a:pPr>
              <a:spcBef>
                <a:spcPct val="40000"/>
              </a:spcBef>
            </a:pPr>
            <a:r>
              <a:rPr lang="en-US" sz="3200" b="1" dirty="0"/>
              <a:t>Serve faithfully</a:t>
            </a:r>
            <a:br>
              <a:rPr lang="en-US" sz="3200" b="1" dirty="0">
                <a:solidFill>
                  <a:srgbClr val="00FFFF"/>
                </a:solidFill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Hebrews 12:1-4;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1 Corinthians 15:57,58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63CC6-003C-4F45-909E-46D2D7B1F0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575560"/>
            <a:ext cx="3680460" cy="2453640"/>
          </a:xfrm>
          <a:prstGeom prst="rect">
            <a:avLst/>
          </a:prstGeom>
          <a:scene3d>
            <a:camera prst="orthographicFront"/>
            <a:lightRig rig="threePt" dir="t"/>
          </a:scene3d>
          <a:sp3d extrusionH="127000">
            <a:bevelT w="177800" h="279400"/>
          </a:sp3d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13A81AF-C4BF-47E9-8CA8-22A4DC871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1383"/>
      </p:ext>
    </p:extLst>
  </p:cSld>
  <p:clrMapOvr>
    <a:masterClrMapping/>
  </p:clrMapOvr>
  <p:transition>
    <p:strips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E743C975-152E-4EAB-964C-F9BE4709CBDF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1E3CA7-A371-496C-8E46-613218E8800F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78611485"/>
      </p:ext>
    </p:extLst>
  </p:cSld>
  <p:clrMapOvr>
    <a:masterClrMapping/>
  </p:clrMapOvr>
  <p:transition>
    <p:strips dir="ru"/>
  </p:transition>
</p:sld>
</file>

<file path=ppt/theme/theme1.xml><?xml version="1.0" encoding="utf-8"?>
<a:theme xmlns:a="http://schemas.openxmlformats.org/drawingml/2006/main" name="Cross-Sunset2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Cross-Sunset2">
      <a:majorFont>
        <a:latin typeface="Cooper Black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Cross-Sunset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oss-Sunset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oss-Sunset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oss-Sunset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oss-Sunset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oss-Sunset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oss-Sunset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C:\Data\Templates\PowerPoint\Cross-Sunset2.pot</Template>
  <TotalTime>417</TotalTime>
  <Words>557</Words>
  <Application>Microsoft Office PowerPoint</Application>
  <PresentationFormat>Widescreen</PresentationFormat>
  <Paragraphs>110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Tahoma</vt:lpstr>
      <vt:lpstr>Times New Roman</vt:lpstr>
      <vt:lpstr>Verdana</vt:lpstr>
      <vt:lpstr>Algerian</vt:lpstr>
      <vt:lpstr>Comic Sans MS</vt:lpstr>
      <vt:lpstr>Arial</vt:lpstr>
      <vt:lpstr>Cooper Black</vt:lpstr>
      <vt:lpstr>Bookman Old Style</vt:lpstr>
      <vt:lpstr>Cross-Sunset2</vt:lpstr>
      <vt:lpstr>PowerPoint Presentation</vt:lpstr>
      <vt:lpstr>Victory in Jesus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Victory in Jesus</vt:lpstr>
      <vt:lpstr>The Reward</vt:lpstr>
      <vt:lpstr>Victory in Jesus</vt:lpstr>
      <vt:lpstr>The Rules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Victory in Jesus - David E. Pratte, www.gospelway.com</dc:title>
  <dc:subject>Victory in Jesus - David E. Pratte, www.gospelway.com</dc:subject>
  <dc:creator>David E. Pratte</dc:creator>
  <cp:keywords>victory overcome opposition death sin temptation world Satan Devil</cp:keywords>
  <cp:lastModifiedBy>David Pratte</cp:lastModifiedBy>
  <cp:revision>142</cp:revision>
  <dcterms:created xsi:type="dcterms:W3CDTF">2004-09-03T20:30:42Z</dcterms:created>
  <dcterms:modified xsi:type="dcterms:W3CDTF">2022-02-26T17:40:55Z</dcterms:modified>
</cp:coreProperties>
</file>