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0" r:id="rId2"/>
    <p:sldId id="291" r:id="rId3"/>
    <p:sldId id="292" r:id="rId4"/>
    <p:sldId id="295" r:id="rId5"/>
    <p:sldId id="293" r:id="rId6"/>
    <p:sldId id="296" r:id="rId7"/>
    <p:sldId id="297" r:id="rId8"/>
    <p:sldId id="298" r:id="rId9"/>
    <p:sldId id="299" r:id="rId10"/>
    <p:sldId id="300" r:id="rId11"/>
    <p:sldId id="301" r:id="rId12"/>
    <p:sldId id="302" r:id="rId13"/>
  </p:sldIdLst>
  <p:sldSz cx="9144000" cy="6858000" type="screen4x3"/>
  <p:notesSz cx="6858000" cy="9144000"/>
  <p:embeddedFontLst>
    <p:embeddedFont>
      <p:font typeface="Bookman Old Style" panose="02050604050505020204" pitchFamily="18" charset="0"/>
      <p:regular r:id="rId14"/>
      <p:bold r:id="rId15"/>
      <p:italic r:id="rId16"/>
      <p:boldItalic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  <p:embeddedFont>
      <p:font typeface="Trebuchet MS" panose="020B060302020202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CC33"/>
    <a:srgbClr val="FFCCFF"/>
    <a:srgbClr val="CCFFCC"/>
    <a:srgbClr val="FDE533"/>
    <a:srgbClr val="FFFFCC"/>
    <a:srgbClr val="9966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782" autoAdjust="0"/>
    <p:restoredTop sz="94660"/>
  </p:normalViewPr>
  <p:slideViewPr>
    <p:cSldViewPr showGuides="1">
      <p:cViewPr varScale="1">
        <p:scale>
          <a:sx n="58" d="100"/>
          <a:sy n="58" d="100"/>
        </p:scale>
        <p:origin x="360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067994-A6F1-4D51-850E-80BA11A3D0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88920-1F45-4099-954A-C97B22BF6C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9B5B8-968B-4A21-8334-5E2B5C5E65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B0258-3DB7-4091-AD9C-69127088EC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14A399-5BF4-4012-B71C-EBD315AC9F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5CB74-0BC7-46C1-BA3B-7B55ED84E2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591EDA-16B6-48F8-93C1-907F786384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DEBEBF-B3EC-4603-9DCF-FC6565234B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643CE-E9C3-4E08-8B63-ABC58D087F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7A9DD-3975-4853-BE00-BDF98F1D4A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0309F2-1B60-4CB4-B53A-ABFE8A6A35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91DE19-5214-47EB-B962-FB194D08C29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u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163121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John 3:16; 1 Timothy 2:6; Hebrews 2:9;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2 Corinthians 5:15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0237C2-D167-427C-A46B-C3E997CA9414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</a:t>
            </a:r>
            <a:r>
              <a:rPr lang="en-US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1692771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Romans 1:16; Mark 16:15 ; Galatians 1:8,9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</p:spTree>
  </p:cSld>
  <p:clrMapOvr>
    <a:masterClrMapping/>
  </p:clrMapOvr>
  <p:transition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267765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Hearing or Learning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John 6:44,45; Mark 16:15; Romans 10:17</a:t>
            </a:r>
            <a:r>
              <a:rPr lang="en-US" sz="2800" dirty="0"/>
              <a:t> 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</p:spTree>
  </p:cSld>
  <p:clrMapOvr>
    <a:masterClrMapping/>
  </p:clrMapOvr>
  <p:transition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372409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Hearing or Learning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Romans 1:16; John 3:16; Mark 16:15,16; John 8:24; Ephesians 4:4-6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</p:spTree>
  </p:cSld>
  <p:clrMapOvr>
    <a:masterClrMapping/>
  </p:clrMapOvr>
  <p:transition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3416320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Hearing or Learning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Repentance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Acts 17:30; 2 Peter 3:9; Acts 2:38,39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</p:spTree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267765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Hearing or Learning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Repentance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562600" y="1295400"/>
            <a:ext cx="3352800" cy="2369880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Obedience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Hebrews 5:9; Matthew 7:24-27; Romans 2:6-11; 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Acts 10:34,35;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2 Thessalonians 1:8,9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267765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Hearing or Learning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Repentance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562600" y="1295400"/>
            <a:ext cx="3352800" cy="2062103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Obedience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Confession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Matthew 10:32,33;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1 John 4:15;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Romans 10:9,10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267765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Hearing or Learning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Repentance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562600" y="1295400"/>
            <a:ext cx="3352800" cy="2862322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Obedience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Confession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Baptism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Mark 16:15,16 ; John 3:3,5; Acts 2:38,39; Romans 6:3,4; Galatians 3:26,27</a:t>
            </a:r>
            <a:endParaRPr lang="en-US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267765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Hearing or Learning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Repentance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562600" y="1295400"/>
            <a:ext cx="3352800" cy="4093428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Obedience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Confession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Baptism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Church Membership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Matthew 16:18; Acts 2:47; 20:28; Ephesians 5:23,25; 4:3-6; 1 Corinthians 12:20</a:t>
            </a:r>
            <a:endParaRPr lang="en-US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267765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Hearing or Learning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Repentance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562600" y="1295400"/>
            <a:ext cx="3352800" cy="4524315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Obedience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Confession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Baptism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Church Membership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Faithful Living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Matthew 28:19,20; John 15:6; 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2 Corinthians 5:15; Hebrews 3:12-14; 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2 John 9</a:t>
            </a:r>
            <a:endParaRPr lang="en-US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228600" y="1295400"/>
            <a:ext cx="3352800" cy="267765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Jesus’ Death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Gospel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Hearing or Learning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Repentance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0534" name="Text Box 6"/>
          <p:cNvSpPr txBox="1">
            <a:spLocks noChangeArrowheads="1"/>
          </p:cNvSpPr>
          <p:nvPr/>
        </p:nvSpPr>
        <p:spPr bwMode="auto">
          <a:xfrm>
            <a:off x="228600" y="358914"/>
            <a:ext cx="8610600" cy="707886"/>
          </a:xfrm>
          <a:prstGeom prst="rect">
            <a:avLst/>
          </a:prstGeom>
          <a:solidFill>
            <a:srgbClr val="006600"/>
          </a:solidFill>
          <a:ln w="25400">
            <a:noFill/>
            <a:miter lim="800000"/>
            <a:headEnd/>
            <a:tailEnd/>
          </a:ln>
          <a:effectLst>
            <a:outerShdw blurRad="114300" dist="139700" dir="8100000" algn="tr" rotWithShape="0">
              <a:prstClr val="black">
                <a:alpha val="76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FDE5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How Many Ways to Salvation?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562600" y="1295400"/>
            <a:ext cx="3352800" cy="2677656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Obedience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Confession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Baptism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Church Membership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Faithful Living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5943600"/>
            <a:ext cx="8001000" cy="523220"/>
          </a:xfrm>
          <a:prstGeom prst="rect">
            <a:avLst/>
          </a:prstGeom>
          <a:solidFill>
            <a:schemeClr val="tx2">
              <a:lumMod val="50000"/>
              <a:alpha val="72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Romans 2:6-11; Matthew 7:13,14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52FE0C78-0DB1-4839-8B13-BC3861A045B2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09600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www.BibleStudyLessons.com/powerpoint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</a:t>
            </a: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E41046-D0AE-4911-AC3A-AB87C08DAD4D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</a:t>
            </a:r>
            <a:r>
              <a:rPr lang="en-US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10415309"/>
      </p:ext>
    </p:extLst>
  </p:cSld>
  <p:clrMapOvr>
    <a:masterClrMapping/>
  </p:clrMapOvr>
  <p:transition>
    <p:wipe dir="u"/>
  </p:transition>
</p:sld>
</file>

<file path=ppt/theme/theme1.xml><?xml version="1.0" encoding="utf-8"?>
<a:theme xmlns:a="http://schemas.openxmlformats.org/drawingml/2006/main" name="Path-road-way.per">
  <a:themeElements>
    <a:clrScheme name="Dave 2">
      <a:dk1>
        <a:srgbClr val="00C700"/>
      </a:dk1>
      <a:lt1>
        <a:srgbClr val="66FFFF"/>
      </a:lt1>
      <a:dk2>
        <a:srgbClr val="0F5730"/>
      </a:dk2>
      <a:lt2>
        <a:srgbClr val="FFFF66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FFFF66"/>
      </a:accent5>
      <a:accent6>
        <a:srgbClr val="FFFF00"/>
      </a:accent6>
      <a:hlink>
        <a:srgbClr val="FFFF00"/>
      </a:hlink>
      <a:folHlink>
        <a:srgbClr val="FFFF66"/>
      </a:folHlink>
    </a:clrScheme>
    <a:fontScheme name="Bookman-Trebuchet">
      <a:majorFont>
        <a:latin typeface="Bookman Old Style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Path-road-way.per</Template>
  <TotalTime>109</TotalTime>
  <Words>485</Words>
  <Application>Microsoft Office PowerPoint</Application>
  <PresentationFormat>On-screen Show (4:3)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Tahoma</vt:lpstr>
      <vt:lpstr>Comic Sans MS</vt:lpstr>
      <vt:lpstr>Bookman Old Style</vt:lpstr>
      <vt:lpstr>Times New Roman</vt:lpstr>
      <vt:lpstr>Trebuchet MS</vt:lpstr>
      <vt:lpstr>Path-road-way.per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Many Ways to Salvation through Jesus? Just One Way or Many? PowerPoint slides and charts</dc:title>
  <dc:subject>Salvation comes only through Jesus. But is there more than one way to receive that forgiveness? Must we believe, repent, be baptized, and be a church member? PowerPoint slides and charts</dc:subject>
  <dc:creator>David E. Pratte</dc:creator>
  <cp:keywords>religion, Bible, salvation, Jesus, ways, forgiveness, receive, believe, repent, baptized, baptism, confession, gospel, truth, church, membership, obedience, obey, faithfulness, life, conduct, Christ, God, crucifixion, death, sacrifice,  - David E. Pratte; www.biblestudylessons.com</cp:keywords>
  <cp:lastModifiedBy>David Pratte</cp:lastModifiedBy>
  <cp:revision>46</cp:revision>
  <dcterms:created xsi:type="dcterms:W3CDTF">2013-09-28T21:24:11Z</dcterms:created>
  <dcterms:modified xsi:type="dcterms:W3CDTF">2022-01-25T20:08:15Z</dcterms:modified>
</cp:coreProperties>
</file>