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sldIdLst>
    <p:sldId id="256" r:id="rId2"/>
    <p:sldId id="261" r:id="rId3"/>
    <p:sldId id="265" r:id="rId4"/>
    <p:sldId id="266" r:id="rId5"/>
    <p:sldId id="267" r:id="rId6"/>
    <p:sldId id="268" r:id="rId7"/>
  </p:sldIdLst>
  <p:sldSz cx="9144000" cy="6858000" type="screen4x3"/>
  <p:notesSz cx="6858000" cy="9144000"/>
  <p:embeddedFontLst>
    <p:embeddedFont>
      <p:font typeface="Arial Black" panose="020B0A04020102090204" pitchFamily="34" charset="0"/>
      <p:bold r:id="rId8"/>
      <p:italic r:id="rId9"/>
    </p:embeddedFon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Tahoma" panose="020B0604030504040204" pitchFamily="34" charset="0"/>
      <p:regular r:id="rId14"/>
      <p:bold r:id="rId15"/>
    </p:embeddedFont>
    <p:embeddedFont>
      <p:font typeface="Times" panose="02020603050405020304" pitchFamily="18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94" autoAdjust="0"/>
    <p:restoredTop sz="90844" autoAdjust="0"/>
  </p:normalViewPr>
  <p:slideViewPr>
    <p:cSldViewPr showGuides="1">
      <p:cViewPr varScale="1">
        <p:scale>
          <a:sx n="58" d="100"/>
          <a:sy n="58" d="100"/>
        </p:scale>
        <p:origin x="631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"/>
            <a:ext cx="8305800" cy="9144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1905000"/>
            <a:ext cx="4876800" cy="3962400"/>
          </a:xfrm>
        </p:spPr>
        <p:txBody>
          <a:bodyPr anchor="ctr"/>
          <a:lstStyle>
            <a:lvl1pPr marL="0" indent="0" algn="ctr">
              <a:buFontTx/>
              <a:buNone/>
              <a:defRPr sz="40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767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24000"/>
            <a:ext cx="40767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05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2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What Sin Has Done for Mankind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1828800"/>
            <a:ext cx="3657600" cy="3962400"/>
          </a:xfrm>
        </p:spPr>
        <p:txBody>
          <a:bodyPr/>
          <a:lstStyle/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In This Life</a:t>
            </a:r>
          </a:p>
        </p:txBody>
      </p:sp>
      <p:pic>
        <p:nvPicPr>
          <p:cNvPr id="4" name="Picture 3" descr="Serpent-Eden.d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149" y="2035289"/>
            <a:ext cx="4438651" cy="3679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853AD1-BA78-435C-AE31-1FF5021ED6B8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+mn-lt"/>
              </a:rPr>
              <a:t>Consequences of Sin in This Life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143000"/>
            <a:ext cx="8153400" cy="5558445"/>
          </a:xfrm>
        </p:spPr>
        <p:txBody>
          <a:bodyPr anchor="t" anchorCtr="0">
            <a:spAutoFit/>
          </a:bodyPr>
          <a:lstStyle/>
          <a:p>
            <a:r>
              <a:rPr lang="en-US" sz="2400" dirty="0"/>
              <a:t>Sickness, Pain, and Death</a:t>
            </a:r>
            <a:br>
              <a:rPr lang="en-US" sz="2400" dirty="0"/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Genesis 3:16,19; 1 Corinthians 15:21,22,25,26; John 11:35;  2 Corinthians 12:7-10; 1 Corinthians 15:21-26</a:t>
            </a:r>
          </a:p>
          <a:p>
            <a:r>
              <a:rPr lang="en-US" sz="2400" dirty="0"/>
              <a:t>Obstacles and Frustration</a:t>
            </a:r>
            <a:br>
              <a:rPr lang="en-US" sz="2400" dirty="0"/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Genesis 3:17-19</a:t>
            </a:r>
          </a:p>
          <a:p>
            <a:r>
              <a:rPr lang="en-US" sz="2400" dirty="0"/>
              <a:t>Alienation Between People</a:t>
            </a:r>
            <a:br>
              <a:rPr lang="en-US" sz="2400" dirty="0"/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Gen. 4:3-8; 27, 37; Eph. 5:22-25,28; Luke 15:11-32;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2 Sam. 15-18; Eph. 6:1-4; 2 Tim. 4:10; Rom. 12:18 </a:t>
            </a:r>
          </a:p>
          <a:p>
            <a:r>
              <a:rPr lang="en-US" sz="2400" dirty="0"/>
              <a:t>Alienation from God</a:t>
            </a:r>
            <a:br>
              <a:rPr lang="en-US" sz="2400" dirty="0"/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Genesis 3:8; 2:16,17; Isaiah 59:1,2; Ephesians 2:1-3,12; Colossians 1:21-23 </a:t>
            </a:r>
          </a:p>
          <a:p>
            <a:r>
              <a:rPr lang="en-US" sz="2400" dirty="0"/>
              <a:t>Mental Anguish</a:t>
            </a:r>
            <a:br>
              <a:rPr lang="en-US" sz="2400" dirty="0"/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Gen. 3:10; Psalm 38:3-8; Matt. 27:3-5; Jonah 1,2; Matt. 6:25-34; Phil. 4:6,7; Matt. 25:46; 26:75; Psalm 32:1-5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What Sin Has Done for Mankind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1828800"/>
            <a:ext cx="3657600" cy="3962400"/>
          </a:xfrm>
        </p:spPr>
        <p:txBody>
          <a:bodyPr/>
          <a:lstStyle/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In This Life</a:t>
            </a:r>
          </a:p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After This Life</a:t>
            </a:r>
          </a:p>
        </p:txBody>
      </p:sp>
      <p:pic>
        <p:nvPicPr>
          <p:cNvPr id="4" name="Picture 3" descr="Serpent-Eden.de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149" y="2035289"/>
            <a:ext cx="4438651" cy="3679711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+mn-lt"/>
              </a:rPr>
              <a:t>Consequences of Sin after This Life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437954"/>
            <a:ext cx="8153400" cy="5115246"/>
          </a:xfrm>
        </p:spPr>
        <p:txBody>
          <a:bodyPr anchor="t" anchorCtr="0">
            <a:spAutoFit/>
          </a:bodyPr>
          <a:lstStyle/>
          <a:p>
            <a:r>
              <a:rPr lang="en-US" sz="2400" dirty="0"/>
              <a:t>Eternal Punishment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Fire</a:t>
            </a:r>
            <a:r>
              <a:rPr lang="en-US" sz="2400" i="1" dirty="0"/>
              <a:t> </a:t>
            </a:r>
            <a:r>
              <a:rPr lang="en-US" sz="2400" i="1" dirty="0">
                <a:solidFill>
                  <a:schemeClr val="accent2"/>
                </a:solidFill>
              </a:rPr>
              <a:t>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25:41; Revelation 20:10-15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Conscious torment </a:t>
            </a:r>
            <a:r>
              <a:rPr lang="en-US" sz="2400" i="1" dirty="0">
                <a:solidFill>
                  <a:srgbClr val="FFFF00"/>
                </a:solidFill>
              </a:rPr>
              <a:t>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Revelation 20:10; Luke 16:19-31 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Outer darkness </a:t>
            </a:r>
            <a:r>
              <a:rPr lang="en-US" sz="2400" i="1" dirty="0">
                <a:solidFill>
                  <a:srgbClr val="FFFF00"/>
                </a:solidFill>
              </a:rPr>
              <a:t>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8:12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Eternal</a:t>
            </a:r>
            <a:r>
              <a:rPr lang="en-US" sz="2400" i="1" dirty="0">
                <a:solidFill>
                  <a:srgbClr val="FFFF00"/>
                </a:solidFill>
              </a:rPr>
              <a:t> 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25:41,46; 2 Thessalonians 1:8,9 </a:t>
            </a:r>
          </a:p>
          <a:p>
            <a:r>
              <a:rPr lang="en-US" sz="2400" dirty="0"/>
              <a:t>Loss of Eternal Life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Heaven</a:t>
            </a:r>
            <a:r>
              <a:rPr lang="en-US" sz="2400" i="1" dirty="0">
                <a:solidFill>
                  <a:srgbClr val="FFFF00"/>
                </a:solidFill>
              </a:rPr>
              <a:t> 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5:10-12; 1 Peter 1:3,4;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Thessalonians 4:17; 5:9,10 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Happiness with no suffering </a:t>
            </a:r>
            <a:r>
              <a:rPr lang="en-US" sz="2400" i="1" dirty="0">
                <a:solidFill>
                  <a:srgbClr val="FFFF00"/>
                </a:solidFill>
              </a:rPr>
              <a:t>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Romans 2:6-10; Revelation 21:3,4 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Eternal life </a:t>
            </a:r>
            <a:r>
              <a:rPr lang="en-US" sz="2400" i="1" dirty="0">
                <a:solidFill>
                  <a:srgbClr val="FFFF00"/>
                </a:solidFill>
              </a:rPr>
              <a:t>-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25:46; Romans 6:23; Revelation 21:27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+mn-lt"/>
              </a:rPr>
              <a:t>The Gospel of Jesus Is the Answer!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850815"/>
            <a:ext cx="8153400" cy="3711785"/>
          </a:xfrm>
        </p:spPr>
        <p:txBody>
          <a:bodyPr anchor="t" anchorCtr="0">
            <a:spAutoFit/>
          </a:bodyPr>
          <a:lstStyle/>
          <a:p>
            <a:r>
              <a:rPr lang="en-US" sz="2400" i="1" dirty="0"/>
              <a:t>Through Jesus we can be forgiven and endure</a:t>
            </a:r>
            <a:br>
              <a:rPr lang="en-US" sz="2400" i="1" dirty="0"/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Philippians 4:13; John 3:16 </a:t>
            </a:r>
          </a:p>
          <a:p>
            <a:r>
              <a:rPr lang="en-US" sz="2400" i="1" dirty="0"/>
              <a:t>What must we do?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Believe, repent, confess, and be baptized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— Mark 16:16; Acts 2:38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Live a faithful life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— Revelation 2:10; 1 Corinthians 15:58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If we sin again, repent and confess </a:t>
            </a: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— 1 John 1:8-10; Acts 8:22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D157ECBB-17C7-410F-A271-2A253588A469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AFF6AD-CC8C-4F4B-8A51-801A2936F232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52428772"/>
      </p:ext>
    </p:extLst>
  </p:cSld>
  <p:clrMapOvr>
    <a:masterClrMapping/>
  </p:clrMapOvr>
  <p:transition>
    <p:wheel spokes="2"/>
  </p:transition>
</p:sld>
</file>

<file path=ppt/theme/theme1.xml><?xml version="1.0" encoding="utf-8"?>
<a:theme xmlns:a="http://schemas.openxmlformats.org/drawingml/2006/main" name="Red-dark-lines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 Black-Tahoma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Red-dark-lines.per</Template>
  <TotalTime>268</TotalTime>
  <Words>426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Times</vt:lpstr>
      <vt:lpstr>Arial</vt:lpstr>
      <vt:lpstr>Tahoma</vt:lpstr>
      <vt:lpstr>Comic Sans MS</vt:lpstr>
      <vt:lpstr>Arial Black</vt:lpstr>
      <vt:lpstr>Red-dark-lines.per</vt:lpstr>
      <vt:lpstr>What Sin Has Done for Mankind</vt:lpstr>
      <vt:lpstr>Consequences of Sin in This Life</vt:lpstr>
      <vt:lpstr>What Sin Has Done for Mankind</vt:lpstr>
      <vt:lpstr>Consequences of Sin after This Life</vt:lpstr>
      <vt:lpstr>The Gospel of Jesus Is the Answer!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Sin Has Done for You: Consequences and Punishment Sin Causes PowerPoint slides and charts PowerPoint slides and charts</dc:title>
  <dc:subject>Sin has consequences in this life and eternity: suffering, pain, death, and eternal punishment. It causes loss of the blessings of eternal life in heaven. PowerPoint slides and charts</dc:subject>
  <dc:creator>David E. Pratte</dc:creator>
  <cp:keywords>religion, Bible, forgiveness, sins, consequences, suffering, hardship, pain, sickness, disease, Jesus, death, blood, eternal, punishment, guilt, fear, alienation, joy, peace, hope, life, heaven, blessings, gospel, Christ,  purpose, meaning, blood, salvation, saved,  - David E. Pratte; www.biblestudylessons.com</cp:keywords>
  <cp:lastModifiedBy>David Pratte</cp:lastModifiedBy>
  <cp:revision>54</cp:revision>
  <dcterms:created xsi:type="dcterms:W3CDTF">2012-06-16T20:08:21Z</dcterms:created>
  <dcterms:modified xsi:type="dcterms:W3CDTF">2022-01-25T20:08:33Z</dcterms:modified>
</cp:coreProperties>
</file>